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diagrams/colors8.xml" ContentType="application/vnd.openxmlformats-officedocument.drawingml.diagramColors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rawing7.xml" ContentType="application/vnd.ms-office.drawingml.diagramDrawing+xml"/>
  <Override PartName="/ppt/charts/chart3.xml" ContentType="application/vnd.openxmlformats-officedocument.drawingml.char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Default Extension="png" ContentType="image/png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07.xml" ContentType="application/vnd.openxmlformats-officedocument.presentationml.slideLayout+xml"/>
  <Override PartName="/ppt/diagrams/quickStyle3.xml" ContentType="application/vnd.openxmlformats-officedocument.drawingml.diagramStyle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90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10.xml" ContentType="application/vnd.openxmlformats-officedocument.presentationml.slideLayout+xml"/>
  <Override PartName="/ppt/diagrams/data7.xml" ContentType="application/vnd.openxmlformats-officedocument.drawingml.diagramData+xml"/>
  <Override PartName="/ppt/slideMasters/slideMaster9.xml" ContentType="application/vnd.openxmlformats-officedocument.presentationml.slideMaster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rawing8.xml" ContentType="application/vnd.ms-office.drawingml.diagramDrawing+xml"/>
  <Override PartName="/ppt/slideLayouts/slideLayout99.xml" ContentType="application/vnd.openxmlformats-officedocument.presentationml.slideLayout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charts/chart4.xml" ContentType="application/vnd.openxmlformats-officedocument.drawingml.chart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diagrams/drawing4.xml" ContentType="application/vnd.ms-office.drawingml.diagramDrawing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diagrams/colors6.xml" ContentType="application/vnd.openxmlformats-officedocument.drawingml.diagramColor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diagrams/drawing5.xml" ContentType="application/vnd.ms-office.drawingml.diagramDrawing+xml"/>
  <Override PartName="/ppt/charts/chart1.xml" ContentType="application/vnd.openxmlformats-officedocument.drawingml.chart+xml"/>
  <Override PartName="/ppt/slideMasters/slideMaster2.xml" ContentType="application/vnd.openxmlformats-officedocument.presentationml.slideMaster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diagrams/drawing1.xml" ContentType="application/vnd.ms-office.drawingml.diagramDrawing+xml"/>
  <Override PartName="/ppt/slides/slide24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diagrams/layout4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charts/chart2.xml" ContentType="application/vnd.openxmlformats-officedocument.drawingml.chart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diagrams/quickStyle2.xml" ContentType="application/vnd.openxmlformats-officedocument.drawingml.diagramStyl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6" r:id="rId2"/>
    <p:sldMasterId id="2147483708" r:id="rId3"/>
    <p:sldMasterId id="2147483720" r:id="rId4"/>
    <p:sldMasterId id="2147483732" r:id="rId5"/>
    <p:sldMasterId id="2147483744" r:id="rId6"/>
    <p:sldMasterId id="2147483768" r:id="rId7"/>
    <p:sldMasterId id="2147483780" r:id="rId8"/>
    <p:sldMasterId id="2147483792" r:id="rId9"/>
    <p:sldMasterId id="2147483804" r:id="rId10"/>
  </p:sldMasterIdLst>
  <p:notesMasterIdLst>
    <p:notesMasterId r:id="rId38"/>
  </p:notesMasterIdLst>
  <p:sldIdLst>
    <p:sldId id="281" r:id="rId11"/>
    <p:sldId id="258" r:id="rId12"/>
    <p:sldId id="266" r:id="rId13"/>
    <p:sldId id="265" r:id="rId14"/>
    <p:sldId id="262" r:id="rId15"/>
    <p:sldId id="288" r:id="rId16"/>
    <p:sldId id="296" r:id="rId17"/>
    <p:sldId id="297" r:id="rId18"/>
    <p:sldId id="298" r:id="rId19"/>
    <p:sldId id="299" r:id="rId20"/>
    <p:sldId id="300" r:id="rId21"/>
    <p:sldId id="267" r:id="rId22"/>
    <p:sldId id="295" r:id="rId23"/>
    <p:sldId id="294" r:id="rId24"/>
    <p:sldId id="268" r:id="rId25"/>
    <p:sldId id="269" r:id="rId26"/>
    <p:sldId id="270" r:id="rId27"/>
    <p:sldId id="279" r:id="rId28"/>
    <p:sldId id="271" r:id="rId29"/>
    <p:sldId id="284" r:id="rId30"/>
    <p:sldId id="283" r:id="rId31"/>
    <p:sldId id="264" r:id="rId32"/>
    <p:sldId id="273" r:id="rId33"/>
    <p:sldId id="274" r:id="rId34"/>
    <p:sldId id="289" r:id="rId35"/>
    <p:sldId id="286" r:id="rId36"/>
    <p:sldId id="272" r:id="rId37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5050"/>
    <a:srgbClr val="2D93EF"/>
    <a:srgbClr val="FF6D6D"/>
    <a:srgbClr val="0099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601" autoAdjust="0"/>
    <p:restoredTop sz="96942" autoAdjust="0"/>
  </p:normalViewPr>
  <p:slideViewPr>
    <p:cSldViewPr>
      <p:cViewPr>
        <p:scale>
          <a:sx n="73" d="100"/>
          <a:sy n="73" d="100"/>
        </p:scale>
        <p:origin x="-672" y="-3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814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microsoft.com/office/2015/10/relationships/revisionInfo" Target="revisionInfo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USUARIOS\jpineda\Desktop\boceto%20resultado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USUARIOS\jpineda\Desktop\boceto%20resultados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D:\USUARIOS\jpineda\Desktop\boceto%20resultados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D:\USUARIOS\jpineda\Desktop\boceto%20resultado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s-ES"/>
  <c:style val="4"/>
  <c:chart>
    <c:title>
      <c:tx>
        <c:rich>
          <a:bodyPr/>
          <a:lstStyle/>
          <a:p>
            <a:pPr>
              <a:defRPr/>
            </a:pPr>
            <a:r>
              <a:rPr lang="en-US"/>
              <a:t>Porcentaje de grupos que han tenido fractura en la secuencia con respecto a cada paso </a:t>
            </a:r>
          </a:p>
          <a:p>
            <a:pPr>
              <a:defRPr/>
            </a:pPr>
            <a:r>
              <a:rPr lang="en-US"/>
              <a:t>C.S.E.U. LA SALLE - PRE</a:t>
            </a:r>
          </a:p>
        </c:rich>
      </c:tx>
      <c:layout>
        <c:manualLayout>
          <c:xMode val="edge"/>
          <c:yMode val="edge"/>
          <c:x val="0.12199613037998601"/>
          <c:y val="1.8768329601424244E-2"/>
        </c:manualLayout>
      </c:layout>
    </c:title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Hoja1!$A$4</c:f>
              <c:strCache>
                <c:ptCount val="1"/>
                <c:pt idx="0">
                  <c:v>Porcentaje de grupos que han tenido fractura en la secuencia con respecto a cada paso</c:v>
                </c:pt>
              </c:strCache>
            </c:strRef>
          </c:tx>
          <c:spPr>
            <a:solidFill>
              <a:srgbClr val="FF5050"/>
            </a:solidFill>
          </c:spPr>
          <c:cat>
            <c:strRef>
              <c:f>Hoja1!$B$3:$L$3</c:f>
              <c:strCache>
                <c:ptCount val="11"/>
                <c:pt idx="0">
                  <c:v>1</c:v>
                </c:pt>
                <c:pt idx="1">
                  <c:v>2</c:v>
                </c:pt>
                <c:pt idx="2">
                  <c:v>3a</c:v>
                </c:pt>
                <c:pt idx="3">
                  <c:v>3b</c:v>
                </c:pt>
                <c:pt idx="4">
                  <c:v>3c-d</c:v>
                </c:pt>
                <c:pt idx="5">
                  <c:v>4a</c:v>
                </c:pt>
                <c:pt idx="6">
                  <c:v>5a</c:v>
                </c:pt>
                <c:pt idx="7">
                  <c:v>6a</c:v>
                </c:pt>
                <c:pt idx="8">
                  <c:v>4b</c:v>
                </c:pt>
                <c:pt idx="9">
                  <c:v>5b</c:v>
                </c:pt>
                <c:pt idx="10">
                  <c:v>6b</c:v>
                </c:pt>
              </c:strCache>
            </c:strRef>
          </c:cat>
          <c:val>
            <c:numRef>
              <c:f>Hoja1!$B$4:$L$4</c:f>
              <c:numCache>
                <c:formatCode>0%</c:formatCode>
                <c:ptCount val="11"/>
                <c:pt idx="0">
                  <c:v>0.5</c:v>
                </c:pt>
                <c:pt idx="1">
                  <c:v>0.5</c:v>
                </c:pt>
                <c:pt idx="2">
                  <c:v>0.33333333333333331</c:v>
                </c:pt>
                <c:pt idx="3">
                  <c:v>0.5</c:v>
                </c:pt>
                <c:pt idx="4">
                  <c:v>1</c:v>
                </c:pt>
                <c:pt idx="5">
                  <c:v>0.5</c:v>
                </c:pt>
                <c:pt idx="6">
                  <c:v>0.16666666666666669</c:v>
                </c:pt>
                <c:pt idx="7">
                  <c:v>1</c:v>
                </c:pt>
                <c:pt idx="8">
                  <c:v>1</c:v>
                </c:pt>
                <c:pt idx="9">
                  <c:v>0</c:v>
                </c:pt>
                <c:pt idx="10">
                  <c:v>0.16666666666666669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FF8-4FC1-82E8-E0F31CDDC8F0}"/>
            </c:ext>
          </c:extLst>
        </c:ser>
        <c:dLbls/>
        <c:shape val="box"/>
        <c:axId val="110943232"/>
        <c:axId val="111247744"/>
        <c:axId val="0"/>
      </c:bar3DChart>
      <c:catAx>
        <c:axId val="110943232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s-ES"/>
                  <a:t>PASO DE LA EVALUACIÓN: recorrido-secuencia</a:t>
                </a:r>
              </a:p>
            </c:rich>
          </c:tx>
          <c:layout/>
        </c:title>
        <c:numFmt formatCode="General" sourceLinked="0"/>
        <c:majorTickMark val="none"/>
        <c:tickLblPos val="nextTo"/>
        <c:crossAx val="111247744"/>
        <c:crosses val="autoZero"/>
        <c:auto val="1"/>
        <c:lblAlgn val="ctr"/>
        <c:lblOffset val="100"/>
      </c:catAx>
      <c:valAx>
        <c:axId val="111247744"/>
        <c:scaling>
          <c:orientation val="minMax"/>
          <c:max val="1"/>
          <c:min val="0"/>
        </c:scaling>
        <c:axPos val="l"/>
        <c:majorGridlines/>
        <c:numFmt formatCode="0%" sourceLinked="1"/>
        <c:tickLblPos val="nextTo"/>
        <c:crossAx val="110943232"/>
        <c:crosses val="autoZero"/>
        <c:crossBetween val="between"/>
      </c:valAx>
    </c:plotArea>
    <c:plotVisOnly val="1"/>
    <c:dispBlanksAs val="gap"/>
  </c:chart>
  <c:spPr>
    <a:solidFill>
      <a:schemeClr val="bg1"/>
    </a:solidFill>
  </c:sp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s-ES"/>
  <c:style val="5"/>
  <c:chart>
    <c:title>
      <c:tx>
        <c:rich>
          <a:bodyPr/>
          <a:lstStyle/>
          <a:p>
            <a:pPr>
              <a:defRPr/>
            </a:pPr>
            <a:r>
              <a:rPr lang="en-US"/>
              <a:t>Porcentaje de grupos que han tenido fractura en la secuencia con respecto a cada paso</a:t>
            </a:r>
          </a:p>
          <a:p>
            <a:pPr>
              <a:defRPr/>
            </a:pPr>
            <a:r>
              <a:rPr lang="en-US"/>
              <a:t>C.S.E.U. LA SALLE - POST</a:t>
            </a:r>
          </a:p>
        </c:rich>
      </c:tx>
      <c:layout/>
    </c:title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Hoja1!$A$16</c:f>
              <c:strCache>
                <c:ptCount val="1"/>
                <c:pt idx="0">
                  <c:v>Porcentaje de grupos que han tenido fractura en la secuencia con respecto a cada paso</c:v>
                </c:pt>
              </c:strCache>
            </c:strRef>
          </c:tx>
          <c:cat>
            <c:strRef>
              <c:f>Hoja1!$B$15:$L$15</c:f>
              <c:strCache>
                <c:ptCount val="11"/>
                <c:pt idx="0">
                  <c:v>1</c:v>
                </c:pt>
                <c:pt idx="1">
                  <c:v>2</c:v>
                </c:pt>
                <c:pt idx="2">
                  <c:v>3a</c:v>
                </c:pt>
                <c:pt idx="3">
                  <c:v>3b</c:v>
                </c:pt>
                <c:pt idx="4">
                  <c:v>3c-d</c:v>
                </c:pt>
                <c:pt idx="5">
                  <c:v>4a</c:v>
                </c:pt>
                <c:pt idx="6">
                  <c:v>5a</c:v>
                </c:pt>
                <c:pt idx="7">
                  <c:v>6a</c:v>
                </c:pt>
                <c:pt idx="8">
                  <c:v>4b</c:v>
                </c:pt>
                <c:pt idx="9">
                  <c:v>5b</c:v>
                </c:pt>
                <c:pt idx="10">
                  <c:v>6b</c:v>
                </c:pt>
              </c:strCache>
            </c:strRef>
          </c:cat>
          <c:val>
            <c:numRef>
              <c:f>Hoja1!$B$16:$L$16</c:f>
              <c:numCache>
                <c:formatCode>0%</c:formatCode>
                <c:ptCount val="11"/>
                <c:pt idx="0">
                  <c:v>0.2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0.8</c:v>
                </c:pt>
                <c:pt idx="6">
                  <c:v>0</c:v>
                </c:pt>
                <c:pt idx="7">
                  <c:v>0</c:v>
                </c:pt>
                <c:pt idx="8">
                  <c:v>0.1666666</c:v>
                </c:pt>
                <c:pt idx="9">
                  <c:v>0</c:v>
                </c:pt>
                <c:pt idx="10" formatCode="General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BC1-4436-ABBE-15C8FD4EA5B5}"/>
            </c:ext>
          </c:extLst>
        </c:ser>
        <c:dLbls/>
        <c:shape val="box"/>
        <c:axId val="111268608"/>
        <c:axId val="111270528"/>
        <c:axId val="0"/>
      </c:bar3DChart>
      <c:catAx>
        <c:axId val="111268608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s-ES"/>
                  <a:t>PASO DE LA EVALUACIÓN: recorrido-secuencia</a:t>
                </a:r>
              </a:p>
            </c:rich>
          </c:tx>
          <c:layout/>
        </c:title>
        <c:numFmt formatCode="General" sourceLinked="0"/>
        <c:majorTickMark val="none"/>
        <c:tickLblPos val="nextTo"/>
        <c:crossAx val="111270528"/>
        <c:crosses val="autoZero"/>
        <c:auto val="1"/>
        <c:lblAlgn val="ctr"/>
        <c:lblOffset val="100"/>
      </c:catAx>
      <c:valAx>
        <c:axId val="111270528"/>
        <c:scaling>
          <c:orientation val="minMax"/>
          <c:max val="1"/>
          <c:min val="0"/>
        </c:scaling>
        <c:axPos val="l"/>
        <c:majorGridlines/>
        <c:numFmt formatCode="0%" sourceLinked="0"/>
        <c:tickLblPos val="nextTo"/>
        <c:crossAx val="111268608"/>
        <c:crosses val="autoZero"/>
        <c:crossBetween val="between"/>
      </c:valAx>
    </c:plotArea>
    <c:plotVisOnly val="1"/>
    <c:dispBlanksAs val="gap"/>
  </c:chart>
  <c:spPr>
    <a:solidFill>
      <a:schemeClr val="bg1"/>
    </a:solidFill>
  </c:sp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s-ES"/>
  <c:style val="4"/>
  <c:chart>
    <c:title>
      <c:tx>
        <c:rich>
          <a:bodyPr/>
          <a:lstStyle/>
          <a:p>
            <a:pPr>
              <a:defRPr/>
            </a:pPr>
            <a:r>
              <a:rPr lang="en-US" dirty="0" err="1"/>
              <a:t>Porcentaje</a:t>
            </a:r>
            <a:r>
              <a:rPr lang="en-US" dirty="0"/>
              <a:t> de </a:t>
            </a:r>
            <a:r>
              <a:rPr lang="en-US" dirty="0" smtClean="0"/>
              <a:t>personas</a:t>
            </a:r>
            <a:r>
              <a:rPr lang="en-US" baseline="0" dirty="0" smtClean="0"/>
              <a:t> </a:t>
            </a:r>
            <a:r>
              <a:rPr lang="en-US" dirty="0" smtClean="0"/>
              <a:t>que </a:t>
            </a:r>
            <a:r>
              <a:rPr lang="en-US" dirty="0" err="1"/>
              <a:t>han</a:t>
            </a:r>
            <a:r>
              <a:rPr lang="en-US" dirty="0"/>
              <a:t> </a:t>
            </a:r>
            <a:r>
              <a:rPr lang="en-US" dirty="0" err="1"/>
              <a:t>tenido</a:t>
            </a:r>
            <a:r>
              <a:rPr lang="en-US" dirty="0"/>
              <a:t> </a:t>
            </a:r>
            <a:r>
              <a:rPr lang="en-US" dirty="0" err="1"/>
              <a:t>fractura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la </a:t>
            </a:r>
            <a:r>
              <a:rPr lang="en-US" dirty="0" err="1"/>
              <a:t>secuencia</a:t>
            </a:r>
            <a:r>
              <a:rPr lang="en-US" dirty="0"/>
              <a:t> con </a:t>
            </a:r>
            <a:r>
              <a:rPr lang="en-US" dirty="0" err="1"/>
              <a:t>respecto</a:t>
            </a:r>
            <a:r>
              <a:rPr lang="en-US" dirty="0"/>
              <a:t> a </a:t>
            </a:r>
            <a:r>
              <a:rPr lang="en-US" dirty="0" err="1"/>
              <a:t>cada</a:t>
            </a:r>
            <a:r>
              <a:rPr lang="en-US" dirty="0"/>
              <a:t> </a:t>
            </a:r>
            <a:r>
              <a:rPr lang="en-US" dirty="0" err="1"/>
              <a:t>paso</a:t>
            </a:r>
            <a:endParaRPr lang="en-US" dirty="0"/>
          </a:p>
          <a:p>
            <a:pPr>
              <a:defRPr/>
            </a:pPr>
            <a:r>
              <a:rPr lang="en-US" dirty="0"/>
              <a:t>AFANIAS CANILLEJAS - PRE</a:t>
            </a:r>
          </a:p>
        </c:rich>
      </c:tx>
      <c:layout>
        <c:manualLayout>
          <c:xMode val="edge"/>
          <c:yMode val="edge"/>
          <c:x val="0.1250043981481482"/>
          <c:y val="0"/>
        </c:manualLayout>
      </c:layout>
    </c:title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Hoja1!$A$10</c:f>
              <c:strCache>
                <c:ptCount val="1"/>
                <c:pt idx="0">
                  <c:v>Porcentaje de grupos que han tenido fractura en la secuencia con respecto a cada paso</c:v>
                </c:pt>
              </c:strCache>
            </c:strRef>
          </c:tx>
          <c:spPr>
            <a:solidFill>
              <a:srgbClr val="FF5050"/>
            </a:solidFill>
          </c:spPr>
          <c:cat>
            <c:strRef>
              <c:f>Hoja1!$B$9:$L$9</c:f>
              <c:strCache>
                <c:ptCount val="11"/>
                <c:pt idx="0">
                  <c:v>1</c:v>
                </c:pt>
                <c:pt idx="1">
                  <c:v>2</c:v>
                </c:pt>
                <c:pt idx="2">
                  <c:v>3a</c:v>
                </c:pt>
                <c:pt idx="3">
                  <c:v>3b</c:v>
                </c:pt>
                <c:pt idx="4">
                  <c:v>3c-d</c:v>
                </c:pt>
                <c:pt idx="5">
                  <c:v>4a</c:v>
                </c:pt>
                <c:pt idx="6">
                  <c:v>5a</c:v>
                </c:pt>
                <c:pt idx="7">
                  <c:v>6a</c:v>
                </c:pt>
                <c:pt idx="8">
                  <c:v>4b</c:v>
                </c:pt>
                <c:pt idx="9">
                  <c:v>5b</c:v>
                </c:pt>
                <c:pt idx="10">
                  <c:v>6b</c:v>
                </c:pt>
              </c:strCache>
            </c:strRef>
          </c:cat>
          <c:val>
            <c:numRef>
              <c:f>Hoja1!$B$10:$L$10</c:f>
              <c:numCache>
                <c:formatCode>0%</c:formatCode>
                <c:ptCount val="11"/>
                <c:pt idx="0">
                  <c:v>0.16666666666666666</c:v>
                </c:pt>
                <c:pt idx="1">
                  <c:v>0</c:v>
                </c:pt>
                <c:pt idx="2">
                  <c:v>0.16666666666666666</c:v>
                </c:pt>
                <c:pt idx="3">
                  <c:v>0.16666666666666666</c:v>
                </c:pt>
                <c:pt idx="4">
                  <c:v>1</c:v>
                </c:pt>
                <c:pt idx="5">
                  <c:v>1</c:v>
                </c:pt>
                <c:pt idx="6">
                  <c:v>0</c:v>
                </c:pt>
                <c:pt idx="7">
                  <c:v>1</c:v>
                </c:pt>
                <c:pt idx="8">
                  <c:v>0.66666666666666663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A05-46EC-BB54-BA53214B6223}"/>
            </c:ext>
          </c:extLst>
        </c:ser>
        <c:dLbls/>
        <c:shape val="box"/>
        <c:axId val="113994752"/>
        <c:axId val="114001024"/>
        <c:axId val="0"/>
      </c:bar3DChart>
      <c:catAx>
        <c:axId val="113994752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s-ES"/>
                  <a:t>PASO DE LA EVALUACIÓN: recorrido-secuencia</a:t>
                </a:r>
              </a:p>
            </c:rich>
          </c:tx>
          <c:layout/>
        </c:title>
        <c:numFmt formatCode="General" sourceLinked="0"/>
        <c:majorTickMark val="none"/>
        <c:tickLblPos val="nextTo"/>
        <c:crossAx val="114001024"/>
        <c:crosses val="autoZero"/>
        <c:auto val="1"/>
        <c:lblAlgn val="ctr"/>
        <c:lblOffset val="100"/>
      </c:catAx>
      <c:valAx>
        <c:axId val="114001024"/>
        <c:scaling>
          <c:orientation val="minMax"/>
        </c:scaling>
        <c:axPos val="l"/>
        <c:majorGridlines/>
        <c:numFmt formatCode="0%" sourceLinked="1"/>
        <c:tickLblPos val="nextTo"/>
        <c:crossAx val="113994752"/>
        <c:crosses val="autoZero"/>
        <c:crossBetween val="between"/>
      </c:valAx>
    </c:plotArea>
    <c:plotVisOnly val="1"/>
    <c:dispBlanksAs val="gap"/>
  </c:chart>
  <c:spPr>
    <a:solidFill>
      <a:schemeClr val="bg1"/>
    </a:solidFill>
  </c:sp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s-ES"/>
  <c:style val="5"/>
  <c:chart>
    <c:title>
      <c:tx>
        <c:rich>
          <a:bodyPr/>
          <a:lstStyle/>
          <a:p>
            <a:pPr>
              <a:defRPr/>
            </a:pPr>
            <a:r>
              <a:rPr lang="en-US" dirty="0" err="1"/>
              <a:t>Porcentaje</a:t>
            </a:r>
            <a:r>
              <a:rPr lang="en-US" dirty="0"/>
              <a:t> de </a:t>
            </a:r>
            <a:r>
              <a:rPr lang="en-US" dirty="0" smtClean="0"/>
              <a:t>personas</a:t>
            </a:r>
            <a:r>
              <a:rPr lang="en-US" baseline="0" dirty="0" smtClean="0"/>
              <a:t> </a:t>
            </a:r>
            <a:r>
              <a:rPr lang="en-US" dirty="0" smtClean="0"/>
              <a:t>que </a:t>
            </a:r>
            <a:r>
              <a:rPr lang="en-US" dirty="0" err="1"/>
              <a:t>han</a:t>
            </a:r>
            <a:r>
              <a:rPr lang="en-US" dirty="0"/>
              <a:t> </a:t>
            </a:r>
            <a:r>
              <a:rPr lang="en-US" dirty="0" err="1"/>
              <a:t>tenido</a:t>
            </a:r>
            <a:r>
              <a:rPr lang="en-US" dirty="0"/>
              <a:t> </a:t>
            </a:r>
            <a:r>
              <a:rPr lang="en-US" dirty="0" err="1"/>
              <a:t>fractura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la </a:t>
            </a:r>
            <a:r>
              <a:rPr lang="en-US" dirty="0" err="1"/>
              <a:t>secuencia</a:t>
            </a:r>
            <a:r>
              <a:rPr lang="en-US" dirty="0"/>
              <a:t> con </a:t>
            </a:r>
            <a:r>
              <a:rPr lang="en-US" dirty="0" err="1"/>
              <a:t>respecto</a:t>
            </a:r>
            <a:r>
              <a:rPr lang="en-US" dirty="0"/>
              <a:t> a </a:t>
            </a:r>
            <a:r>
              <a:rPr lang="en-US" dirty="0" err="1"/>
              <a:t>cada</a:t>
            </a:r>
            <a:r>
              <a:rPr lang="en-US" dirty="0"/>
              <a:t> </a:t>
            </a:r>
            <a:r>
              <a:rPr lang="en-US" dirty="0" err="1"/>
              <a:t>paso</a:t>
            </a:r>
            <a:endParaRPr lang="en-US" dirty="0"/>
          </a:p>
          <a:p>
            <a:pPr>
              <a:defRPr/>
            </a:pPr>
            <a:r>
              <a:rPr lang="en-US" sz="2000" dirty="0"/>
              <a:t>AFANIAS</a:t>
            </a:r>
            <a:r>
              <a:rPr lang="en-US" sz="2000" baseline="0" dirty="0"/>
              <a:t> CANILLEJAS - POST</a:t>
            </a:r>
            <a:endParaRPr lang="en-US" sz="2000" dirty="0"/>
          </a:p>
        </c:rich>
      </c:tx>
      <c:layout/>
    </c:title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Hoja1!$A$22</c:f>
              <c:strCache>
                <c:ptCount val="1"/>
                <c:pt idx="0">
                  <c:v>Porcentaje de grupos que han tenido fractura en la secuencia con respecto a cada paso</c:v>
                </c:pt>
              </c:strCache>
            </c:strRef>
          </c:tx>
          <c:cat>
            <c:strRef>
              <c:f>Hoja1!$B$21:$L$21</c:f>
              <c:strCache>
                <c:ptCount val="11"/>
                <c:pt idx="0">
                  <c:v>1</c:v>
                </c:pt>
                <c:pt idx="1">
                  <c:v>2</c:v>
                </c:pt>
                <c:pt idx="2">
                  <c:v>3a</c:v>
                </c:pt>
                <c:pt idx="3">
                  <c:v>3b</c:v>
                </c:pt>
                <c:pt idx="4">
                  <c:v>3c-d</c:v>
                </c:pt>
                <c:pt idx="5">
                  <c:v>4a</c:v>
                </c:pt>
                <c:pt idx="6">
                  <c:v>5a</c:v>
                </c:pt>
                <c:pt idx="7">
                  <c:v>6a</c:v>
                </c:pt>
                <c:pt idx="8">
                  <c:v>4b</c:v>
                </c:pt>
                <c:pt idx="9">
                  <c:v>5b</c:v>
                </c:pt>
                <c:pt idx="10">
                  <c:v>6b</c:v>
                </c:pt>
              </c:strCache>
            </c:strRef>
          </c:cat>
          <c:val>
            <c:numRef>
              <c:f>Hoja1!$B$22:$L$22</c:f>
              <c:numCache>
                <c:formatCode>0%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0.2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AB3-4BB2-9358-BEE83AE2AA97}"/>
            </c:ext>
          </c:extLst>
        </c:ser>
        <c:dLbls/>
        <c:shape val="box"/>
        <c:axId val="114025984"/>
        <c:axId val="114027904"/>
        <c:axId val="0"/>
      </c:bar3DChart>
      <c:catAx>
        <c:axId val="114025984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s-ES"/>
                  <a:t>PASO DE LA EVALUACIÓN: recorrido-secuencia</a:t>
                </a:r>
              </a:p>
            </c:rich>
          </c:tx>
          <c:layout/>
        </c:title>
        <c:numFmt formatCode="General" sourceLinked="0"/>
        <c:majorTickMark val="none"/>
        <c:tickLblPos val="nextTo"/>
        <c:crossAx val="114027904"/>
        <c:crosses val="autoZero"/>
        <c:auto val="1"/>
        <c:lblAlgn val="ctr"/>
        <c:lblOffset val="100"/>
      </c:catAx>
      <c:valAx>
        <c:axId val="114027904"/>
        <c:scaling>
          <c:orientation val="minMax"/>
          <c:max val="1"/>
          <c:min val="0"/>
        </c:scaling>
        <c:axPos val="l"/>
        <c:majorGridlines/>
        <c:numFmt formatCode="0%" sourceLinked="1"/>
        <c:tickLblPos val="nextTo"/>
        <c:crossAx val="114025984"/>
        <c:crosses val="autoZero"/>
        <c:crossBetween val="between"/>
      </c:valAx>
    </c:plotArea>
    <c:plotVisOnly val="1"/>
    <c:dispBlanksAs val="gap"/>
  </c:chart>
  <c:spPr>
    <a:solidFill>
      <a:schemeClr val="bg1"/>
    </a:solidFill>
  </c:spPr>
  <c:externalData r:id="rId1"/>
</c:chartSpac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jpe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9.jpe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0.jpe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.jpe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.jpe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3.jpeg"/></Relationships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jpe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9.jpe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0.jpe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.jpe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.jpe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3.jpeg"/></Relationships>
</file>

<file path=ppt/diagrams/_rels/drawing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771F15C-DB69-469E-A39D-B375EC06C989}" type="doc">
      <dgm:prSet loTypeId="urn:microsoft.com/office/officeart/2005/8/layout/vList3#1" loCatId="list" qsTypeId="urn:microsoft.com/office/officeart/2005/8/quickstyle/simple1" qsCatId="simple" csTypeId="urn:microsoft.com/office/officeart/2005/8/colors/accent1_2" csCatId="accent1" phldr="1"/>
      <dgm:spPr/>
    </dgm:pt>
    <dgm:pt modelId="{0E9C96A3-A6AE-4C42-8C2F-50AB316A4AF2}">
      <dgm:prSet phldrT="[Texto]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rgbClr val="E3DE00">
                <a:shade val="30000"/>
                <a:satMod val="115000"/>
              </a:srgbClr>
            </a:gs>
            <a:gs pos="50000">
              <a:srgbClr val="E3DE00">
                <a:shade val="67500"/>
                <a:satMod val="115000"/>
              </a:srgbClr>
            </a:gs>
            <a:gs pos="100000">
              <a:srgbClr val="E3DE00">
                <a:shade val="100000"/>
                <a:satMod val="115000"/>
              </a:srgbClr>
            </a:gs>
          </a:gsLst>
          <a:path path="circle">
            <a:fillToRect t="100000" r="100000"/>
          </a:path>
          <a:tileRect l="-100000" b="-100000"/>
        </a:gradFill>
      </dgm:spPr>
      <dgm:t>
        <a:bodyPr/>
        <a:lstStyle/>
        <a:p>
          <a:r>
            <a:rPr lang="es-ES" dirty="0">
              <a:latin typeface="Arial" pitchFamily="34" charset="0"/>
              <a:cs typeface="Arial" pitchFamily="34" charset="0"/>
            </a:rPr>
            <a:t>Análisis de los resultados y conclusiones</a:t>
          </a:r>
        </a:p>
      </dgm:t>
    </dgm:pt>
    <dgm:pt modelId="{A66669F3-60C7-4EA3-8190-9F050D74519D}" type="parTrans" cxnId="{8D8DE6A8-6795-4D42-B582-45E0F94A8724}">
      <dgm:prSet/>
      <dgm:spPr/>
      <dgm:t>
        <a:bodyPr/>
        <a:lstStyle/>
        <a:p>
          <a:endParaRPr lang="es-ES"/>
        </a:p>
      </dgm:t>
    </dgm:pt>
    <dgm:pt modelId="{27D92DD5-9ED5-4F50-8CF0-D3502A2E979B}" type="sibTrans" cxnId="{8D8DE6A8-6795-4D42-B582-45E0F94A8724}">
      <dgm:prSet/>
      <dgm:spPr/>
      <dgm:t>
        <a:bodyPr/>
        <a:lstStyle/>
        <a:p>
          <a:endParaRPr lang="es-ES"/>
        </a:p>
      </dgm:t>
    </dgm:pt>
    <dgm:pt modelId="{46EACBED-2CF5-4566-854C-052AA1B4ACFB}" type="pres">
      <dgm:prSet presAssocID="{D771F15C-DB69-469E-A39D-B375EC06C989}" presName="linearFlow" presStyleCnt="0">
        <dgm:presLayoutVars>
          <dgm:dir/>
          <dgm:resizeHandles val="exact"/>
        </dgm:presLayoutVars>
      </dgm:prSet>
      <dgm:spPr/>
    </dgm:pt>
    <dgm:pt modelId="{A1384E68-2357-431E-A263-C33353A4ED33}" type="pres">
      <dgm:prSet presAssocID="{0E9C96A3-A6AE-4C42-8C2F-50AB316A4AF2}" presName="composite" presStyleCnt="0"/>
      <dgm:spPr/>
    </dgm:pt>
    <dgm:pt modelId="{5CC03254-C38B-4526-853F-A33C5D23CBBE}" type="pres">
      <dgm:prSet presAssocID="{0E9C96A3-A6AE-4C42-8C2F-50AB316A4AF2}" presName="imgShp" presStyleLbl="fgImgPlace1" presStyleIdx="0" presStyleCn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687EFAB3-E5B7-40D7-9783-5D9D0B3B0CCC}" type="pres">
      <dgm:prSet presAssocID="{0E9C96A3-A6AE-4C42-8C2F-50AB316A4AF2}" presName="txShp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594F9F69-84F6-4FF3-A228-2AF91A7C8792}" type="presOf" srcId="{D771F15C-DB69-469E-A39D-B375EC06C989}" destId="{46EACBED-2CF5-4566-854C-052AA1B4ACFB}" srcOrd="0" destOrd="0" presId="urn:microsoft.com/office/officeart/2005/8/layout/vList3#1"/>
    <dgm:cxn modelId="{72247D73-6D1F-47BF-8F6B-2B6470DBF199}" type="presOf" srcId="{0E9C96A3-A6AE-4C42-8C2F-50AB316A4AF2}" destId="{687EFAB3-E5B7-40D7-9783-5D9D0B3B0CCC}" srcOrd="0" destOrd="0" presId="urn:microsoft.com/office/officeart/2005/8/layout/vList3#1"/>
    <dgm:cxn modelId="{8D8DE6A8-6795-4D42-B582-45E0F94A8724}" srcId="{D771F15C-DB69-469E-A39D-B375EC06C989}" destId="{0E9C96A3-A6AE-4C42-8C2F-50AB316A4AF2}" srcOrd="0" destOrd="0" parTransId="{A66669F3-60C7-4EA3-8190-9F050D74519D}" sibTransId="{27D92DD5-9ED5-4F50-8CF0-D3502A2E979B}"/>
    <dgm:cxn modelId="{FB97AA85-B27F-4A40-BDDD-C9E89B1DBFE2}" type="presParOf" srcId="{46EACBED-2CF5-4566-854C-052AA1B4ACFB}" destId="{A1384E68-2357-431E-A263-C33353A4ED33}" srcOrd="0" destOrd="0" presId="urn:microsoft.com/office/officeart/2005/8/layout/vList3#1"/>
    <dgm:cxn modelId="{BE6F9C59-623A-4A44-8A3B-45ABCDA3CCB3}" type="presParOf" srcId="{A1384E68-2357-431E-A263-C33353A4ED33}" destId="{5CC03254-C38B-4526-853F-A33C5D23CBBE}" srcOrd="0" destOrd="0" presId="urn:microsoft.com/office/officeart/2005/8/layout/vList3#1"/>
    <dgm:cxn modelId="{C87DBBD9-5CEA-460A-81C9-F4992FB5B27B}" type="presParOf" srcId="{A1384E68-2357-431E-A263-C33353A4ED33}" destId="{687EFAB3-E5B7-40D7-9783-5D9D0B3B0CCC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771F15C-DB69-469E-A39D-B375EC06C989}" type="doc">
      <dgm:prSet loTypeId="urn:microsoft.com/office/officeart/2005/8/layout/vList3#2" loCatId="list" qsTypeId="urn:microsoft.com/office/officeart/2005/8/quickstyle/simple1" qsCatId="simple" csTypeId="urn:microsoft.com/office/officeart/2005/8/colors/accent1_2" csCatId="accent1" phldr="1"/>
      <dgm:spPr/>
    </dgm:pt>
    <dgm:pt modelId="{0E9C96A3-A6AE-4C42-8C2F-50AB316A4AF2}">
      <dgm:prSet phldrT="[Texto]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ES" dirty="0">
              <a:latin typeface="Arial" pitchFamily="34" charset="0"/>
              <a:cs typeface="Arial" pitchFamily="34" charset="0"/>
            </a:rPr>
            <a:t>Resultados</a:t>
          </a:r>
        </a:p>
      </dgm:t>
    </dgm:pt>
    <dgm:pt modelId="{A66669F3-60C7-4EA3-8190-9F050D74519D}" type="parTrans" cxnId="{8D8DE6A8-6795-4D42-B582-45E0F94A8724}">
      <dgm:prSet/>
      <dgm:spPr/>
      <dgm:t>
        <a:bodyPr/>
        <a:lstStyle/>
        <a:p>
          <a:endParaRPr lang="es-ES"/>
        </a:p>
      </dgm:t>
    </dgm:pt>
    <dgm:pt modelId="{27D92DD5-9ED5-4F50-8CF0-D3502A2E979B}" type="sibTrans" cxnId="{8D8DE6A8-6795-4D42-B582-45E0F94A8724}">
      <dgm:prSet/>
      <dgm:spPr/>
      <dgm:t>
        <a:bodyPr/>
        <a:lstStyle/>
        <a:p>
          <a:endParaRPr lang="es-ES"/>
        </a:p>
      </dgm:t>
    </dgm:pt>
    <dgm:pt modelId="{46EACBED-2CF5-4566-854C-052AA1B4ACFB}" type="pres">
      <dgm:prSet presAssocID="{D771F15C-DB69-469E-A39D-B375EC06C989}" presName="linearFlow" presStyleCnt="0">
        <dgm:presLayoutVars>
          <dgm:dir/>
          <dgm:resizeHandles val="exact"/>
        </dgm:presLayoutVars>
      </dgm:prSet>
      <dgm:spPr/>
    </dgm:pt>
    <dgm:pt modelId="{A1384E68-2357-431E-A263-C33353A4ED33}" type="pres">
      <dgm:prSet presAssocID="{0E9C96A3-A6AE-4C42-8C2F-50AB316A4AF2}" presName="composite" presStyleCnt="0"/>
      <dgm:spPr/>
    </dgm:pt>
    <dgm:pt modelId="{5CC03254-C38B-4526-853F-A33C5D23CBBE}" type="pres">
      <dgm:prSet presAssocID="{0E9C96A3-A6AE-4C42-8C2F-50AB316A4AF2}" presName="imgShp" presStyleLbl="fgImgPlace1" presStyleIdx="0" presStyleCn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687EFAB3-E5B7-40D7-9783-5D9D0B3B0CCC}" type="pres">
      <dgm:prSet presAssocID="{0E9C96A3-A6AE-4C42-8C2F-50AB316A4AF2}" presName="txShp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9B197DF8-E460-4CCF-9B18-147FCDC7F0B8}" type="presOf" srcId="{D771F15C-DB69-469E-A39D-B375EC06C989}" destId="{46EACBED-2CF5-4566-854C-052AA1B4ACFB}" srcOrd="0" destOrd="0" presId="urn:microsoft.com/office/officeart/2005/8/layout/vList3#2"/>
    <dgm:cxn modelId="{8F6BBDE3-3C81-4CB3-AB24-BC1F7A69A3F0}" type="presOf" srcId="{0E9C96A3-A6AE-4C42-8C2F-50AB316A4AF2}" destId="{687EFAB3-E5B7-40D7-9783-5D9D0B3B0CCC}" srcOrd="0" destOrd="0" presId="urn:microsoft.com/office/officeart/2005/8/layout/vList3#2"/>
    <dgm:cxn modelId="{8D8DE6A8-6795-4D42-B582-45E0F94A8724}" srcId="{D771F15C-DB69-469E-A39D-B375EC06C989}" destId="{0E9C96A3-A6AE-4C42-8C2F-50AB316A4AF2}" srcOrd="0" destOrd="0" parTransId="{A66669F3-60C7-4EA3-8190-9F050D74519D}" sibTransId="{27D92DD5-9ED5-4F50-8CF0-D3502A2E979B}"/>
    <dgm:cxn modelId="{C67B0175-1222-4A3A-874C-1427203FDA74}" type="presParOf" srcId="{46EACBED-2CF5-4566-854C-052AA1B4ACFB}" destId="{A1384E68-2357-431E-A263-C33353A4ED33}" srcOrd="0" destOrd="0" presId="urn:microsoft.com/office/officeart/2005/8/layout/vList3#2"/>
    <dgm:cxn modelId="{04CD5C62-6333-4E74-821E-A1F83861054B}" type="presParOf" srcId="{A1384E68-2357-431E-A263-C33353A4ED33}" destId="{5CC03254-C38B-4526-853F-A33C5D23CBBE}" srcOrd="0" destOrd="0" presId="urn:microsoft.com/office/officeart/2005/8/layout/vList3#2"/>
    <dgm:cxn modelId="{05F5BE5B-B5F3-41D0-A4BC-18382A0324C2}" type="presParOf" srcId="{A1384E68-2357-431E-A263-C33353A4ED33}" destId="{687EFAB3-E5B7-40D7-9783-5D9D0B3B0CCC}" srcOrd="1" destOrd="0" presId="urn:microsoft.com/office/officeart/2005/8/layout/vList3#2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771F15C-DB69-469E-A39D-B375EC06C989}" type="doc">
      <dgm:prSet loTypeId="urn:microsoft.com/office/officeart/2005/8/layout/vList3#3" loCatId="list" qsTypeId="urn:microsoft.com/office/officeart/2005/8/quickstyle/simple1" qsCatId="simple" csTypeId="urn:microsoft.com/office/officeart/2005/8/colors/accent1_2" csCatId="accent1" phldr="1"/>
      <dgm:spPr/>
    </dgm:pt>
    <dgm:pt modelId="{0E9C96A3-A6AE-4C42-8C2F-50AB316A4AF2}">
      <dgm:prSet phldrT="[Texto]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ES" dirty="0">
              <a:latin typeface="Arial" pitchFamily="34" charset="0"/>
              <a:cs typeface="Arial" pitchFamily="34" charset="0"/>
            </a:rPr>
            <a:t>EVALUACIÓN “POST”</a:t>
          </a:r>
        </a:p>
      </dgm:t>
    </dgm:pt>
    <dgm:pt modelId="{A66669F3-60C7-4EA3-8190-9F050D74519D}" type="parTrans" cxnId="{8D8DE6A8-6795-4D42-B582-45E0F94A8724}">
      <dgm:prSet/>
      <dgm:spPr/>
      <dgm:t>
        <a:bodyPr/>
        <a:lstStyle/>
        <a:p>
          <a:endParaRPr lang="es-ES"/>
        </a:p>
      </dgm:t>
    </dgm:pt>
    <dgm:pt modelId="{27D92DD5-9ED5-4F50-8CF0-D3502A2E979B}" type="sibTrans" cxnId="{8D8DE6A8-6795-4D42-B582-45E0F94A8724}">
      <dgm:prSet/>
      <dgm:spPr/>
      <dgm:t>
        <a:bodyPr/>
        <a:lstStyle/>
        <a:p>
          <a:endParaRPr lang="es-ES"/>
        </a:p>
      </dgm:t>
    </dgm:pt>
    <dgm:pt modelId="{46EACBED-2CF5-4566-854C-052AA1B4ACFB}" type="pres">
      <dgm:prSet presAssocID="{D771F15C-DB69-469E-A39D-B375EC06C989}" presName="linearFlow" presStyleCnt="0">
        <dgm:presLayoutVars>
          <dgm:dir/>
          <dgm:resizeHandles val="exact"/>
        </dgm:presLayoutVars>
      </dgm:prSet>
      <dgm:spPr/>
    </dgm:pt>
    <dgm:pt modelId="{A1384E68-2357-431E-A263-C33353A4ED33}" type="pres">
      <dgm:prSet presAssocID="{0E9C96A3-A6AE-4C42-8C2F-50AB316A4AF2}" presName="composite" presStyleCnt="0"/>
      <dgm:spPr/>
    </dgm:pt>
    <dgm:pt modelId="{5CC03254-C38B-4526-853F-A33C5D23CBBE}" type="pres">
      <dgm:prSet presAssocID="{0E9C96A3-A6AE-4C42-8C2F-50AB316A4AF2}" presName="imgShp" presStyleLbl="fgImgPlace1" presStyleIdx="0" presStyleCn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687EFAB3-E5B7-40D7-9783-5D9D0B3B0CCC}" type="pres">
      <dgm:prSet presAssocID="{0E9C96A3-A6AE-4C42-8C2F-50AB316A4AF2}" presName="txShp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0EE256CD-4170-47AE-ADCE-E058670E24BC}" type="presOf" srcId="{0E9C96A3-A6AE-4C42-8C2F-50AB316A4AF2}" destId="{687EFAB3-E5B7-40D7-9783-5D9D0B3B0CCC}" srcOrd="0" destOrd="0" presId="urn:microsoft.com/office/officeart/2005/8/layout/vList3#3"/>
    <dgm:cxn modelId="{6BA35688-E5EC-49A3-AAAA-4D7FBA4CF82B}" type="presOf" srcId="{D771F15C-DB69-469E-A39D-B375EC06C989}" destId="{46EACBED-2CF5-4566-854C-052AA1B4ACFB}" srcOrd="0" destOrd="0" presId="urn:microsoft.com/office/officeart/2005/8/layout/vList3#3"/>
    <dgm:cxn modelId="{8D8DE6A8-6795-4D42-B582-45E0F94A8724}" srcId="{D771F15C-DB69-469E-A39D-B375EC06C989}" destId="{0E9C96A3-A6AE-4C42-8C2F-50AB316A4AF2}" srcOrd="0" destOrd="0" parTransId="{A66669F3-60C7-4EA3-8190-9F050D74519D}" sibTransId="{27D92DD5-9ED5-4F50-8CF0-D3502A2E979B}"/>
    <dgm:cxn modelId="{FC07E488-6476-467B-BC22-126B9DEDF707}" type="presParOf" srcId="{46EACBED-2CF5-4566-854C-052AA1B4ACFB}" destId="{A1384E68-2357-431E-A263-C33353A4ED33}" srcOrd="0" destOrd="0" presId="urn:microsoft.com/office/officeart/2005/8/layout/vList3#3"/>
    <dgm:cxn modelId="{429DA9C6-46E5-4A93-A424-164E5FE26BAA}" type="presParOf" srcId="{A1384E68-2357-431E-A263-C33353A4ED33}" destId="{5CC03254-C38B-4526-853F-A33C5D23CBBE}" srcOrd="0" destOrd="0" presId="urn:microsoft.com/office/officeart/2005/8/layout/vList3#3"/>
    <dgm:cxn modelId="{CC0F2210-CCBB-4F63-8A22-66847EA9BC3F}" type="presParOf" srcId="{A1384E68-2357-431E-A263-C33353A4ED33}" destId="{687EFAB3-E5B7-40D7-9783-5D9D0B3B0CCC}" srcOrd="1" destOrd="0" presId="urn:microsoft.com/office/officeart/2005/8/layout/vList3#3"/>
  </dgm:cxnLst>
  <dgm:bg/>
  <dgm:whole/>
  <dgm:extLst>
    <a:ext uri="http://schemas.microsoft.com/office/drawing/2008/diagram">
      <dsp:dataModelExt xmlns:dsp="http://schemas.microsoft.com/office/drawing/2008/diagram" xmlns="" relId="rId1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771F15C-DB69-469E-A39D-B375EC06C989}" type="doc">
      <dgm:prSet loTypeId="urn:microsoft.com/office/officeart/2005/8/layout/vList3#4" loCatId="list" qsTypeId="urn:microsoft.com/office/officeart/2005/8/quickstyle/simple1" qsCatId="simple" csTypeId="urn:microsoft.com/office/officeart/2005/8/colors/accent1_2" csCatId="accent1" phldr="1"/>
      <dgm:spPr/>
    </dgm:pt>
    <dgm:pt modelId="{0E9C96A3-A6AE-4C42-8C2F-50AB316A4AF2}">
      <dgm:prSet phldrT="[Texto]">
        <dgm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ES" dirty="0">
              <a:latin typeface="Arial" pitchFamily="34" charset="0"/>
              <a:cs typeface="Arial" pitchFamily="34" charset="0"/>
            </a:rPr>
            <a:t>Ajustes de los edificios tras las propuestas de los evaluadores</a:t>
          </a:r>
        </a:p>
      </dgm:t>
    </dgm:pt>
    <dgm:pt modelId="{A66669F3-60C7-4EA3-8190-9F050D74519D}" type="parTrans" cxnId="{8D8DE6A8-6795-4D42-B582-45E0F94A8724}">
      <dgm:prSet/>
      <dgm:spPr/>
      <dgm:t>
        <a:bodyPr/>
        <a:lstStyle/>
        <a:p>
          <a:endParaRPr lang="es-ES"/>
        </a:p>
      </dgm:t>
    </dgm:pt>
    <dgm:pt modelId="{27D92DD5-9ED5-4F50-8CF0-D3502A2E979B}" type="sibTrans" cxnId="{8D8DE6A8-6795-4D42-B582-45E0F94A8724}">
      <dgm:prSet/>
      <dgm:spPr/>
      <dgm:t>
        <a:bodyPr/>
        <a:lstStyle/>
        <a:p>
          <a:endParaRPr lang="es-ES"/>
        </a:p>
      </dgm:t>
    </dgm:pt>
    <dgm:pt modelId="{46EACBED-2CF5-4566-854C-052AA1B4ACFB}" type="pres">
      <dgm:prSet presAssocID="{D771F15C-DB69-469E-A39D-B375EC06C989}" presName="linearFlow" presStyleCnt="0">
        <dgm:presLayoutVars>
          <dgm:dir/>
          <dgm:resizeHandles val="exact"/>
        </dgm:presLayoutVars>
      </dgm:prSet>
      <dgm:spPr/>
    </dgm:pt>
    <dgm:pt modelId="{A1384E68-2357-431E-A263-C33353A4ED33}" type="pres">
      <dgm:prSet presAssocID="{0E9C96A3-A6AE-4C42-8C2F-50AB316A4AF2}" presName="composite" presStyleCnt="0"/>
      <dgm:spPr/>
    </dgm:pt>
    <dgm:pt modelId="{5CC03254-C38B-4526-853F-A33C5D23CBBE}" type="pres">
      <dgm:prSet presAssocID="{0E9C96A3-A6AE-4C42-8C2F-50AB316A4AF2}" presName="imgShp" presStyleLbl="fgImgPlace1" presStyleIdx="0" presStyleCn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687EFAB3-E5B7-40D7-9783-5D9D0B3B0CCC}" type="pres">
      <dgm:prSet presAssocID="{0E9C96A3-A6AE-4C42-8C2F-50AB316A4AF2}" presName="txShp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D8258443-475B-4A5B-933B-681088E8D00D}" type="presOf" srcId="{D771F15C-DB69-469E-A39D-B375EC06C989}" destId="{46EACBED-2CF5-4566-854C-052AA1B4ACFB}" srcOrd="0" destOrd="0" presId="urn:microsoft.com/office/officeart/2005/8/layout/vList3#4"/>
    <dgm:cxn modelId="{539DA5C0-2381-4386-BC20-BB09D84B3B11}" type="presOf" srcId="{0E9C96A3-A6AE-4C42-8C2F-50AB316A4AF2}" destId="{687EFAB3-E5B7-40D7-9783-5D9D0B3B0CCC}" srcOrd="0" destOrd="0" presId="urn:microsoft.com/office/officeart/2005/8/layout/vList3#4"/>
    <dgm:cxn modelId="{8D8DE6A8-6795-4D42-B582-45E0F94A8724}" srcId="{D771F15C-DB69-469E-A39D-B375EC06C989}" destId="{0E9C96A3-A6AE-4C42-8C2F-50AB316A4AF2}" srcOrd="0" destOrd="0" parTransId="{A66669F3-60C7-4EA3-8190-9F050D74519D}" sibTransId="{27D92DD5-9ED5-4F50-8CF0-D3502A2E979B}"/>
    <dgm:cxn modelId="{285FB754-F0E8-4C70-B6A4-6E741A2493AF}" type="presParOf" srcId="{46EACBED-2CF5-4566-854C-052AA1B4ACFB}" destId="{A1384E68-2357-431E-A263-C33353A4ED33}" srcOrd="0" destOrd="0" presId="urn:microsoft.com/office/officeart/2005/8/layout/vList3#4"/>
    <dgm:cxn modelId="{6743C1ED-827C-43FD-9D34-D4145130995C}" type="presParOf" srcId="{A1384E68-2357-431E-A263-C33353A4ED33}" destId="{5CC03254-C38B-4526-853F-A33C5D23CBBE}" srcOrd="0" destOrd="0" presId="urn:microsoft.com/office/officeart/2005/8/layout/vList3#4"/>
    <dgm:cxn modelId="{8BC00D11-B1B1-4273-ADB6-8A6BC5F6A8AA}" type="presParOf" srcId="{A1384E68-2357-431E-A263-C33353A4ED33}" destId="{687EFAB3-E5B7-40D7-9783-5D9D0B3B0CCC}" srcOrd="1" destOrd="0" presId="urn:microsoft.com/office/officeart/2005/8/layout/vList3#4"/>
  </dgm:cxnLst>
  <dgm:bg/>
  <dgm:whole/>
  <dgm:extLst>
    <a:ext uri="http://schemas.microsoft.com/office/drawing/2008/diagram">
      <dsp:dataModelExt xmlns:dsp="http://schemas.microsoft.com/office/drawing/2008/diagram" xmlns="" relId="rId2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771F15C-DB69-469E-A39D-B375EC06C989}" type="doc">
      <dgm:prSet loTypeId="urn:microsoft.com/office/officeart/2005/8/layout/vList3#5" loCatId="list" qsTypeId="urn:microsoft.com/office/officeart/2005/8/quickstyle/simple1" qsCatId="simple" csTypeId="urn:microsoft.com/office/officeart/2005/8/colors/accent1_2" csCatId="accent1" phldr="1"/>
      <dgm:spPr/>
    </dgm:pt>
    <dgm:pt modelId="{0E9C96A3-A6AE-4C42-8C2F-50AB316A4AF2}">
      <dgm:prSet phldrT="[Texto]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ES" dirty="0">
              <a:latin typeface="Arial" pitchFamily="34" charset="0"/>
              <a:cs typeface="Arial" pitchFamily="34" charset="0"/>
            </a:rPr>
            <a:t>EVALUACIÓN “PRE”</a:t>
          </a:r>
        </a:p>
      </dgm:t>
    </dgm:pt>
    <dgm:pt modelId="{A66669F3-60C7-4EA3-8190-9F050D74519D}" type="parTrans" cxnId="{8D8DE6A8-6795-4D42-B582-45E0F94A8724}">
      <dgm:prSet/>
      <dgm:spPr/>
      <dgm:t>
        <a:bodyPr/>
        <a:lstStyle/>
        <a:p>
          <a:endParaRPr lang="es-ES"/>
        </a:p>
      </dgm:t>
    </dgm:pt>
    <dgm:pt modelId="{27D92DD5-9ED5-4F50-8CF0-D3502A2E979B}" type="sibTrans" cxnId="{8D8DE6A8-6795-4D42-B582-45E0F94A8724}">
      <dgm:prSet/>
      <dgm:spPr/>
      <dgm:t>
        <a:bodyPr/>
        <a:lstStyle/>
        <a:p>
          <a:endParaRPr lang="es-ES"/>
        </a:p>
      </dgm:t>
    </dgm:pt>
    <dgm:pt modelId="{46EACBED-2CF5-4566-854C-052AA1B4ACFB}" type="pres">
      <dgm:prSet presAssocID="{D771F15C-DB69-469E-A39D-B375EC06C989}" presName="linearFlow" presStyleCnt="0">
        <dgm:presLayoutVars>
          <dgm:dir/>
          <dgm:resizeHandles val="exact"/>
        </dgm:presLayoutVars>
      </dgm:prSet>
      <dgm:spPr/>
    </dgm:pt>
    <dgm:pt modelId="{A1384E68-2357-431E-A263-C33353A4ED33}" type="pres">
      <dgm:prSet presAssocID="{0E9C96A3-A6AE-4C42-8C2F-50AB316A4AF2}" presName="composite" presStyleCnt="0"/>
      <dgm:spPr/>
    </dgm:pt>
    <dgm:pt modelId="{5CC03254-C38B-4526-853F-A33C5D23CBBE}" type="pres">
      <dgm:prSet presAssocID="{0E9C96A3-A6AE-4C42-8C2F-50AB316A4AF2}" presName="imgShp" presStyleLbl="fgImgPlace1" presStyleIdx="0" presStyleCn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687EFAB3-E5B7-40D7-9783-5D9D0B3B0CCC}" type="pres">
      <dgm:prSet presAssocID="{0E9C96A3-A6AE-4C42-8C2F-50AB316A4AF2}" presName="txShp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8D8DE6A8-6795-4D42-B582-45E0F94A8724}" srcId="{D771F15C-DB69-469E-A39D-B375EC06C989}" destId="{0E9C96A3-A6AE-4C42-8C2F-50AB316A4AF2}" srcOrd="0" destOrd="0" parTransId="{A66669F3-60C7-4EA3-8190-9F050D74519D}" sibTransId="{27D92DD5-9ED5-4F50-8CF0-D3502A2E979B}"/>
    <dgm:cxn modelId="{70B0988D-B77A-4ECD-A171-C9B4121CBF57}" type="presOf" srcId="{D771F15C-DB69-469E-A39D-B375EC06C989}" destId="{46EACBED-2CF5-4566-854C-052AA1B4ACFB}" srcOrd="0" destOrd="0" presId="urn:microsoft.com/office/officeart/2005/8/layout/vList3#5"/>
    <dgm:cxn modelId="{33CC836F-18B3-4EF8-9B03-B5534D1F0FBE}" type="presOf" srcId="{0E9C96A3-A6AE-4C42-8C2F-50AB316A4AF2}" destId="{687EFAB3-E5B7-40D7-9783-5D9D0B3B0CCC}" srcOrd="0" destOrd="0" presId="urn:microsoft.com/office/officeart/2005/8/layout/vList3#5"/>
    <dgm:cxn modelId="{9C895F5F-A1B1-4FCA-9459-476DEAF4389C}" type="presParOf" srcId="{46EACBED-2CF5-4566-854C-052AA1B4ACFB}" destId="{A1384E68-2357-431E-A263-C33353A4ED33}" srcOrd="0" destOrd="0" presId="urn:microsoft.com/office/officeart/2005/8/layout/vList3#5"/>
    <dgm:cxn modelId="{3CD44E4A-CD0B-419D-848D-578170C0F73A}" type="presParOf" srcId="{A1384E68-2357-431E-A263-C33353A4ED33}" destId="{5CC03254-C38B-4526-853F-A33C5D23CBBE}" srcOrd="0" destOrd="0" presId="urn:microsoft.com/office/officeart/2005/8/layout/vList3#5"/>
    <dgm:cxn modelId="{FCBB3DE4-FC88-4A22-B60E-1E656015C9C6}" type="presParOf" srcId="{A1384E68-2357-431E-A263-C33353A4ED33}" destId="{687EFAB3-E5B7-40D7-9783-5D9D0B3B0CCC}" srcOrd="1" destOrd="0" presId="urn:microsoft.com/office/officeart/2005/8/layout/vList3#5"/>
  </dgm:cxnLst>
  <dgm:bg/>
  <dgm:whole/>
  <dgm:extLst>
    <a:ext uri="http://schemas.microsoft.com/office/drawing/2008/diagram">
      <dsp:dataModelExt xmlns:dsp="http://schemas.microsoft.com/office/drawing/2008/diagram" xmlns="" relId="rId2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771F15C-DB69-469E-A39D-B375EC06C989}" type="doc">
      <dgm:prSet loTypeId="urn:microsoft.com/office/officeart/2005/8/layout/vList3#6" loCatId="list" qsTypeId="urn:microsoft.com/office/officeart/2005/8/quickstyle/simple1" qsCatId="simple" csTypeId="urn:microsoft.com/office/officeart/2005/8/colors/accent1_2" csCatId="accent1" phldr="1"/>
      <dgm:spPr/>
    </dgm:pt>
    <dgm:pt modelId="{0E9C96A3-A6AE-4C42-8C2F-50AB316A4AF2}">
      <dgm:prSet phldrT="[Texto]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ES" dirty="0">
              <a:latin typeface="Arial" pitchFamily="34" charset="0"/>
              <a:cs typeface="Arial" pitchFamily="34" charset="0"/>
            </a:rPr>
            <a:t>Grupos de trabajo interdisciplinares y Selección de Participantes</a:t>
          </a:r>
        </a:p>
      </dgm:t>
    </dgm:pt>
    <dgm:pt modelId="{A66669F3-60C7-4EA3-8190-9F050D74519D}" type="parTrans" cxnId="{8D8DE6A8-6795-4D42-B582-45E0F94A8724}">
      <dgm:prSet/>
      <dgm:spPr/>
      <dgm:t>
        <a:bodyPr/>
        <a:lstStyle/>
        <a:p>
          <a:endParaRPr lang="es-ES"/>
        </a:p>
      </dgm:t>
    </dgm:pt>
    <dgm:pt modelId="{27D92DD5-9ED5-4F50-8CF0-D3502A2E979B}" type="sibTrans" cxnId="{8D8DE6A8-6795-4D42-B582-45E0F94A8724}">
      <dgm:prSet/>
      <dgm:spPr/>
      <dgm:t>
        <a:bodyPr/>
        <a:lstStyle/>
        <a:p>
          <a:endParaRPr lang="es-ES"/>
        </a:p>
      </dgm:t>
    </dgm:pt>
    <dgm:pt modelId="{46EACBED-2CF5-4566-854C-052AA1B4ACFB}" type="pres">
      <dgm:prSet presAssocID="{D771F15C-DB69-469E-A39D-B375EC06C989}" presName="linearFlow" presStyleCnt="0">
        <dgm:presLayoutVars>
          <dgm:dir/>
          <dgm:resizeHandles val="exact"/>
        </dgm:presLayoutVars>
      </dgm:prSet>
      <dgm:spPr/>
    </dgm:pt>
    <dgm:pt modelId="{A1384E68-2357-431E-A263-C33353A4ED33}" type="pres">
      <dgm:prSet presAssocID="{0E9C96A3-A6AE-4C42-8C2F-50AB316A4AF2}" presName="composite" presStyleCnt="0"/>
      <dgm:spPr/>
    </dgm:pt>
    <dgm:pt modelId="{5CC03254-C38B-4526-853F-A33C5D23CBBE}" type="pres">
      <dgm:prSet presAssocID="{0E9C96A3-A6AE-4C42-8C2F-50AB316A4AF2}" presName="imgShp" presStyleLbl="fgImgPlace1" presStyleIdx="0" presStyleCn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687EFAB3-E5B7-40D7-9783-5D9D0B3B0CCC}" type="pres">
      <dgm:prSet presAssocID="{0E9C96A3-A6AE-4C42-8C2F-50AB316A4AF2}" presName="txShp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47D1113E-5C69-44AB-9101-B49F5A7FF385}" type="presOf" srcId="{0E9C96A3-A6AE-4C42-8C2F-50AB316A4AF2}" destId="{687EFAB3-E5B7-40D7-9783-5D9D0B3B0CCC}" srcOrd="0" destOrd="0" presId="urn:microsoft.com/office/officeart/2005/8/layout/vList3#6"/>
    <dgm:cxn modelId="{E1657EFF-78A5-456A-B72C-3F6D937C611B}" type="presOf" srcId="{D771F15C-DB69-469E-A39D-B375EC06C989}" destId="{46EACBED-2CF5-4566-854C-052AA1B4ACFB}" srcOrd="0" destOrd="0" presId="urn:microsoft.com/office/officeart/2005/8/layout/vList3#6"/>
    <dgm:cxn modelId="{8D8DE6A8-6795-4D42-B582-45E0F94A8724}" srcId="{D771F15C-DB69-469E-A39D-B375EC06C989}" destId="{0E9C96A3-A6AE-4C42-8C2F-50AB316A4AF2}" srcOrd="0" destOrd="0" parTransId="{A66669F3-60C7-4EA3-8190-9F050D74519D}" sibTransId="{27D92DD5-9ED5-4F50-8CF0-D3502A2E979B}"/>
    <dgm:cxn modelId="{99E0D230-3018-43BF-9540-77BA26D2BF6B}" type="presParOf" srcId="{46EACBED-2CF5-4566-854C-052AA1B4ACFB}" destId="{A1384E68-2357-431E-A263-C33353A4ED33}" srcOrd="0" destOrd="0" presId="urn:microsoft.com/office/officeart/2005/8/layout/vList3#6"/>
    <dgm:cxn modelId="{C6C4AF87-EF49-4DB0-A9D1-126B425A7571}" type="presParOf" srcId="{A1384E68-2357-431E-A263-C33353A4ED33}" destId="{5CC03254-C38B-4526-853F-A33C5D23CBBE}" srcOrd="0" destOrd="0" presId="urn:microsoft.com/office/officeart/2005/8/layout/vList3#6"/>
    <dgm:cxn modelId="{B5022608-EC31-4A40-AFFF-20560656084B}" type="presParOf" srcId="{A1384E68-2357-431E-A263-C33353A4ED33}" destId="{687EFAB3-E5B7-40D7-9783-5D9D0B3B0CCC}" srcOrd="1" destOrd="0" presId="urn:microsoft.com/office/officeart/2005/8/layout/vList3#6"/>
  </dgm:cxnLst>
  <dgm:bg/>
  <dgm:whole/>
  <dgm:extLst>
    <a:ext uri="http://schemas.microsoft.com/office/drawing/2008/diagram">
      <dsp:dataModelExt xmlns:dsp="http://schemas.microsoft.com/office/drawing/2008/diagram" xmlns="" relId="rId32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771F15C-DB69-469E-A39D-B375EC06C989}" type="doc">
      <dgm:prSet loTypeId="urn:microsoft.com/office/officeart/2005/8/layout/vList3#7" loCatId="list" qsTypeId="urn:microsoft.com/office/officeart/2005/8/quickstyle/simple1" qsCatId="simple" csTypeId="urn:microsoft.com/office/officeart/2005/8/colors/accent1_2" csCatId="accent1" phldr="1"/>
      <dgm:spPr/>
    </dgm:pt>
    <dgm:pt modelId="{0E9C96A3-A6AE-4C42-8C2F-50AB316A4AF2}">
      <dgm:prSet phldrT="[Texto]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ES" dirty="0">
              <a:latin typeface="Arial" pitchFamily="34" charset="0"/>
              <a:cs typeface="Arial" pitchFamily="34" charset="0"/>
            </a:rPr>
            <a:t>De los </a:t>
          </a:r>
          <a:r>
            <a:rPr lang="es-ES" b="1" dirty="0">
              <a:latin typeface="Arial" pitchFamily="34" charset="0"/>
              <a:cs typeface="Arial" pitchFamily="34" charset="0"/>
            </a:rPr>
            <a:t>Principios y componentes de diseño</a:t>
          </a:r>
          <a:r>
            <a:rPr lang="es-ES" b="0" dirty="0">
              <a:latin typeface="Arial" pitchFamily="34" charset="0"/>
              <a:cs typeface="Arial" pitchFamily="34" charset="0"/>
            </a:rPr>
            <a:t> derivan los indicadores de la investigación</a:t>
          </a:r>
          <a:endParaRPr lang="es-ES" dirty="0">
            <a:latin typeface="Arial" pitchFamily="34" charset="0"/>
            <a:cs typeface="Arial" pitchFamily="34" charset="0"/>
          </a:endParaRPr>
        </a:p>
      </dgm:t>
    </dgm:pt>
    <dgm:pt modelId="{A66669F3-60C7-4EA3-8190-9F050D74519D}" type="parTrans" cxnId="{8D8DE6A8-6795-4D42-B582-45E0F94A8724}">
      <dgm:prSet/>
      <dgm:spPr/>
      <dgm:t>
        <a:bodyPr/>
        <a:lstStyle/>
        <a:p>
          <a:endParaRPr lang="es-ES"/>
        </a:p>
      </dgm:t>
    </dgm:pt>
    <dgm:pt modelId="{27D92DD5-9ED5-4F50-8CF0-D3502A2E979B}" type="sibTrans" cxnId="{8D8DE6A8-6795-4D42-B582-45E0F94A8724}">
      <dgm:prSet/>
      <dgm:spPr/>
      <dgm:t>
        <a:bodyPr/>
        <a:lstStyle/>
        <a:p>
          <a:endParaRPr lang="es-ES"/>
        </a:p>
      </dgm:t>
    </dgm:pt>
    <dgm:pt modelId="{46EACBED-2CF5-4566-854C-052AA1B4ACFB}" type="pres">
      <dgm:prSet presAssocID="{D771F15C-DB69-469E-A39D-B375EC06C989}" presName="linearFlow" presStyleCnt="0">
        <dgm:presLayoutVars>
          <dgm:dir/>
          <dgm:resizeHandles val="exact"/>
        </dgm:presLayoutVars>
      </dgm:prSet>
      <dgm:spPr/>
    </dgm:pt>
    <dgm:pt modelId="{A1384E68-2357-431E-A263-C33353A4ED33}" type="pres">
      <dgm:prSet presAssocID="{0E9C96A3-A6AE-4C42-8C2F-50AB316A4AF2}" presName="composite" presStyleCnt="0"/>
      <dgm:spPr/>
    </dgm:pt>
    <dgm:pt modelId="{5CC03254-C38B-4526-853F-A33C5D23CBBE}" type="pres">
      <dgm:prSet presAssocID="{0E9C96A3-A6AE-4C42-8C2F-50AB316A4AF2}" presName="imgShp" presStyleLbl="fgImgPlace1" presStyleIdx="0" presStyleCn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687EFAB3-E5B7-40D7-9783-5D9D0B3B0CCC}" type="pres">
      <dgm:prSet presAssocID="{0E9C96A3-A6AE-4C42-8C2F-50AB316A4AF2}" presName="txShp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62BF8264-B936-445C-BCB5-F95BA1398F4F}" type="presOf" srcId="{D771F15C-DB69-469E-A39D-B375EC06C989}" destId="{46EACBED-2CF5-4566-854C-052AA1B4ACFB}" srcOrd="0" destOrd="0" presId="urn:microsoft.com/office/officeart/2005/8/layout/vList3#7"/>
    <dgm:cxn modelId="{207ED67D-3A1F-4088-B564-05CD22F5F8DF}" type="presOf" srcId="{0E9C96A3-A6AE-4C42-8C2F-50AB316A4AF2}" destId="{687EFAB3-E5B7-40D7-9783-5D9D0B3B0CCC}" srcOrd="0" destOrd="0" presId="urn:microsoft.com/office/officeart/2005/8/layout/vList3#7"/>
    <dgm:cxn modelId="{8D8DE6A8-6795-4D42-B582-45E0F94A8724}" srcId="{D771F15C-DB69-469E-A39D-B375EC06C989}" destId="{0E9C96A3-A6AE-4C42-8C2F-50AB316A4AF2}" srcOrd="0" destOrd="0" parTransId="{A66669F3-60C7-4EA3-8190-9F050D74519D}" sibTransId="{27D92DD5-9ED5-4F50-8CF0-D3502A2E979B}"/>
    <dgm:cxn modelId="{D2828524-8F82-41A6-A992-96B16C9D50A7}" type="presParOf" srcId="{46EACBED-2CF5-4566-854C-052AA1B4ACFB}" destId="{A1384E68-2357-431E-A263-C33353A4ED33}" srcOrd="0" destOrd="0" presId="urn:microsoft.com/office/officeart/2005/8/layout/vList3#7"/>
    <dgm:cxn modelId="{11CE206A-A25B-4919-BE46-8AC04ABFAD46}" type="presParOf" srcId="{A1384E68-2357-431E-A263-C33353A4ED33}" destId="{5CC03254-C38B-4526-853F-A33C5D23CBBE}" srcOrd="0" destOrd="0" presId="urn:microsoft.com/office/officeart/2005/8/layout/vList3#7"/>
    <dgm:cxn modelId="{D1F27AEA-88FB-4E4A-862E-F6F03C2CC2E2}" type="presParOf" srcId="{A1384E68-2357-431E-A263-C33353A4ED33}" destId="{687EFAB3-E5B7-40D7-9783-5D9D0B3B0CCC}" srcOrd="1" destOrd="0" presId="urn:microsoft.com/office/officeart/2005/8/layout/vList3#7"/>
  </dgm:cxnLst>
  <dgm:bg/>
  <dgm:whole/>
  <dgm:extLst>
    <a:ext uri="http://schemas.microsoft.com/office/drawing/2008/diagram">
      <dsp:dataModelExt xmlns:dsp="http://schemas.microsoft.com/office/drawing/2008/diagram" xmlns="" relId="rId3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21C41FD-DC28-4A96-9399-75E9D9156857}" type="doc">
      <dgm:prSet loTypeId="urn:microsoft.com/office/officeart/2005/8/layout/vList3#8" loCatId="list" qsTypeId="urn:microsoft.com/office/officeart/2005/8/quickstyle/simple1" qsCatId="simple" csTypeId="urn:microsoft.com/office/officeart/2005/8/colors/accent1_2" csCatId="accent1" phldr="1"/>
      <dgm:spPr/>
    </dgm:pt>
    <dgm:pt modelId="{B1CCB69E-54EF-44CC-84D1-C3D3A3707386}">
      <dgm:prSet phldrT="[Texto]"/>
      <dgm:spPr>
        <a:gradFill flip="none" rotWithShape="0">
          <a:gsLst>
            <a:gs pos="0">
              <a:srgbClr val="00359E">
                <a:shade val="30000"/>
                <a:satMod val="115000"/>
              </a:srgbClr>
            </a:gs>
            <a:gs pos="50000">
              <a:srgbClr val="00359E">
                <a:shade val="67500"/>
                <a:satMod val="115000"/>
              </a:srgbClr>
            </a:gs>
            <a:gs pos="100000">
              <a:srgbClr val="00359E">
                <a:shade val="100000"/>
                <a:satMod val="115000"/>
              </a:srgbClr>
            </a:gs>
          </a:gsLst>
          <a:path path="circle">
            <a:fillToRect t="100000" r="100000"/>
          </a:path>
          <a:tileRect l="-100000" b="-100000"/>
        </a:gradFill>
        <a:ln>
          <a:noFill/>
        </a:ln>
      </dgm:spPr>
      <dgm:t>
        <a:bodyPr/>
        <a:lstStyle/>
        <a:p>
          <a:r>
            <a:rPr lang="es-ES" b="1" dirty="0">
              <a:latin typeface="Arial" pitchFamily="34" charset="0"/>
              <a:cs typeface="Arial" pitchFamily="34" charset="0"/>
            </a:rPr>
            <a:t>Principios y componentes de diseño</a:t>
          </a:r>
          <a:r>
            <a:rPr lang="es-ES" b="0" dirty="0">
              <a:latin typeface="Arial" pitchFamily="34" charset="0"/>
              <a:cs typeface="Arial" pitchFamily="34" charset="0"/>
            </a:rPr>
            <a:t> del </a:t>
          </a:r>
          <a:r>
            <a:rPr lang="es-ES" b="0" i="1" dirty="0">
              <a:latin typeface="Arial" pitchFamily="34" charset="0"/>
              <a:cs typeface="Arial" pitchFamily="34" charset="0"/>
            </a:rPr>
            <a:t>Modelo para diseñar espacios accesibles. Espectro cognitivo.</a:t>
          </a:r>
          <a:endParaRPr lang="es-ES" dirty="0">
            <a:latin typeface="Arial" pitchFamily="34" charset="0"/>
            <a:cs typeface="Arial" pitchFamily="34" charset="0"/>
          </a:endParaRPr>
        </a:p>
      </dgm:t>
    </dgm:pt>
    <dgm:pt modelId="{C8B8B16D-E799-4F73-9E6F-60780B909839}" type="parTrans" cxnId="{6A4539AB-11B1-488F-80FA-BAE3255D8312}">
      <dgm:prSet/>
      <dgm:spPr/>
      <dgm:t>
        <a:bodyPr/>
        <a:lstStyle/>
        <a:p>
          <a:endParaRPr lang="es-ES"/>
        </a:p>
      </dgm:t>
    </dgm:pt>
    <dgm:pt modelId="{BFA39CD0-13A8-4972-B5C1-E74DD98913F7}" type="sibTrans" cxnId="{6A4539AB-11B1-488F-80FA-BAE3255D8312}">
      <dgm:prSet/>
      <dgm:spPr/>
      <dgm:t>
        <a:bodyPr/>
        <a:lstStyle/>
        <a:p>
          <a:endParaRPr lang="es-ES"/>
        </a:p>
      </dgm:t>
    </dgm:pt>
    <dgm:pt modelId="{6E5A05B8-DBF5-44C8-8E4B-C97DFF916C9B}" type="pres">
      <dgm:prSet presAssocID="{921C41FD-DC28-4A96-9399-75E9D9156857}" presName="linearFlow" presStyleCnt="0">
        <dgm:presLayoutVars>
          <dgm:dir/>
          <dgm:resizeHandles val="exact"/>
        </dgm:presLayoutVars>
      </dgm:prSet>
      <dgm:spPr/>
    </dgm:pt>
    <dgm:pt modelId="{7C494205-FC57-44EE-86FF-BB98528B0CD1}" type="pres">
      <dgm:prSet presAssocID="{B1CCB69E-54EF-44CC-84D1-C3D3A3707386}" presName="composite" presStyleCnt="0"/>
      <dgm:spPr/>
    </dgm:pt>
    <dgm:pt modelId="{1FDE0791-E335-4D5F-9321-185ABA06C00D}" type="pres">
      <dgm:prSet presAssocID="{B1CCB69E-54EF-44CC-84D1-C3D3A3707386}" presName="imgShp" presStyleLbl="fgImgPlace1" presStyleIdx="0" presStyleCn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B9A77EDB-648E-49C1-9040-842E7CC44E9D}" type="pres">
      <dgm:prSet presAssocID="{B1CCB69E-54EF-44CC-84D1-C3D3A3707386}" presName="txShp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1CF66062-0EFE-4CB5-9B3F-45C7E7C41041}" type="presOf" srcId="{B1CCB69E-54EF-44CC-84D1-C3D3A3707386}" destId="{B9A77EDB-648E-49C1-9040-842E7CC44E9D}" srcOrd="0" destOrd="0" presId="urn:microsoft.com/office/officeart/2005/8/layout/vList3#8"/>
    <dgm:cxn modelId="{6A4539AB-11B1-488F-80FA-BAE3255D8312}" srcId="{921C41FD-DC28-4A96-9399-75E9D9156857}" destId="{B1CCB69E-54EF-44CC-84D1-C3D3A3707386}" srcOrd="0" destOrd="0" parTransId="{C8B8B16D-E799-4F73-9E6F-60780B909839}" sibTransId="{BFA39CD0-13A8-4972-B5C1-E74DD98913F7}"/>
    <dgm:cxn modelId="{675F9CCA-A2BF-4CC0-80BA-EC2652D4B576}" type="presOf" srcId="{921C41FD-DC28-4A96-9399-75E9D9156857}" destId="{6E5A05B8-DBF5-44C8-8E4B-C97DFF916C9B}" srcOrd="0" destOrd="0" presId="urn:microsoft.com/office/officeart/2005/8/layout/vList3#8"/>
    <dgm:cxn modelId="{917AD49C-4415-4203-9D62-D6EB03883E57}" type="presParOf" srcId="{6E5A05B8-DBF5-44C8-8E4B-C97DFF916C9B}" destId="{7C494205-FC57-44EE-86FF-BB98528B0CD1}" srcOrd="0" destOrd="0" presId="urn:microsoft.com/office/officeart/2005/8/layout/vList3#8"/>
    <dgm:cxn modelId="{E71256B5-F322-4BC1-B378-79DDC0CC3380}" type="presParOf" srcId="{7C494205-FC57-44EE-86FF-BB98528B0CD1}" destId="{1FDE0791-E335-4D5F-9321-185ABA06C00D}" srcOrd="0" destOrd="0" presId="urn:microsoft.com/office/officeart/2005/8/layout/vList3#8"/>
    <dgm:cxn modelId="{6FCB3661-9CE4-49B7-9202-3B8B3AF69D1C}" type="presParOf" srcId="{7C494205-FC57-44EE-86FF-BB98528B0CD1}" destId="{B9A77EDB-648E-49C1-9040-842E7CC44E9D}" srcOrd="1" destOrd="0" presId="urn:microsoft.com/office/officeart/2005/8/layout/vList3#8"/>
  </dgm:cxnLst>
  <dgm:bg/>
  <dgm:whole/>
  <dgm:extLst>
    <a:ext uri="http://schemas.microsoft.com/office/drawing/2008/diagram">
      <dsp:dataModelExt xmlns:dsp="http://schemas.microsoft.com/office/drawing/2008/diagram" xmlns="" relId="rId4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87EFAB3-E5B7-40D7-9783-5D9D0B3B0CCC}">
      <dsp:nvSpPr>
        <dsp:cNvPr id="0" name=""/>
        <dsp:cNvSpPr/>
      </dsp:nvSpPr>
      <dsp:spPr>
        <a:xfrm rot="10800000">
          <a:off x="964822" y="616925"/>
          <a:ext cx="2553658" cy="1286429"/>
        </a:xfrm>
        <a:prstGeom prst="homePlate">
          <a:avLst/>
        </a:prstGeom>
        <a:gradFill flip="none" rotWithShape="0">
          <a:gsLst>
            <a:gs pos="0">
              <a:srgbClr val="E3DE00">
                <a:shade val="30000"/>
                <a:satMod val="115000"/>
              </a:srgbClr>
            </a:gs>
            <a:gs pos="50000">
              <a:srgbClr val="E3DE00">
                <a:shade val="67500"/>
                <a:satMod val="115000"/>
              </a:srgbClr>
            </a:gs>
            <a:gs pos="100000">
              <a:srgbClr val="E3DE00">
                <a:shade val="100000"/>
                <a:satMod val="115000"/>
              </a:srgbClr>
            </a:gs>
          </a:gsLst>
          <a:path path="circle">
            <a:fillToRect t="100000" r="100000"/>
          </a:path>
          <a:tileRect l="-100000" b="-100000"/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0"/>
          </a:lightRig>
        </a:scene3d>
        <a:sp3d>
          <a:bevelT w="47625" h="69850"/>
          <a:contourClr>
            <a:schemeClr val="lt1"/>
          </a:contourClr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567280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>
              <a:latin typeface="Arial" pitchFamily="34" charset="0"/>
              <a:cs typeface="Arial" pitchFamily="34" charset="0"/>
            </a:rPr>
            <a:t>Análisis de los resultados y conclusiones</a:t>
          </a:r>
        </a:p>
      </dsp:txBody>
      <dsp:txXfrm rot="10800000">
        <a:off x="964822" y="616925"/>
        <a:ext cx="2553658" cy="1286429"/>
      </dsp:txXfrm>
    </dsp:sp>
    <dsp:sp modelId="{5CC03254-C38B-4526-853F-A33C5D23CBBE}">
      <dsp:nvSpPr>
        <dsp:cNvPr id="0" name=""/>
        <dsp:cNvSpPr/>
      </dsp:nvSpPr>
      <dsp:spPr>
        <a:xfrm>
          <a:off x="321607" y="616925"/>
          <a:ext cx="1286429" cy="1286429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87EFAB3-E5B7-40D7-9783-5D9D0B3B0CCC}">
      <dsp:nvSpPr>
        <dsp:cNvPr id="0" name=""/>
        <dsp:cNvSpPr/>
      </dsp:nvSpPr>
      <dsp:spPr>
        <a:xfrm rot="10800000">
          <a:off x="964822" y="616925"/>
          <a:ext cx="2553658" cy="1286429"/>
        </a:xfrm>
        <a:prstGeom prst="homePlate">
          <a:avLst/>
        </a:prstGeom>
        <a:gradFill rotWithShape="1">
          <a:gsLst>
            <a:gs pos="0">
              <a:schemeClr val="accent6">
                <a:shade val="63000"/>
                <a:satMod val="165000"/>
              </a:schemeClr>
            </a:gs>
            <a:gs pos="30000">
              <a:schemeClr val="accent6">
                <a:shade val="58000"/>
                <a:satMod val="165000"/>
              </a:schemeClr>
            </a:gs>
            <a:gs pos="75000">
              <a:schemeClr val="accent6">
                <a:shade val="30000"/>
                <a:satMod val="175000"/>
              </a:schemeClr>
            </a:gs>
            <a:gs pos="100000">
              <a:schemeClr val="accent6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0"/>
          </a:lightRig>
        </a:scene3d>
        <a:sp3d>
          <a:bevelT w="47625" h="69850"/>
          <a:contourClr>
            <a:schemeClr val="lt1"/>
          </a:contourClr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567280" tIns="87630" rIns="163576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>
              <a:latin typeface="Arial" pitchFamily="34" charset="0"/>
              <a:cs typeface="Arial" pitchFamily="34" charset="0"/>
            </a:rPr>
            <a:t>Resultados</a:t>
          </a:r>
        </a:p>
      </dsp:txBody>
      <dsp:txXfrm rot="10800000">
        <a:off x="964822" y="616925"/>
        <a:ext cx="2553658" cy="1286429"/>
      </dsp:txXfrm>
    </dsp:sp>
    <dsp:sp modelId="{5CC03254-C38B-4526-853F-A33C5D23CBBE}">
      <dsp:nvSpPr>
        <dsp:cNvPr id="0" name=""/>
        <dsp:cNvSpPr/>
      </dsp:nvSpPr>
      <dsp:spPr>
        <a:xfrm>
          <a:off x="321607" y="616925"/>
          <a:ext cx="1286429" cy="1286429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87EFAB3-E5B7-40D7-9783-5D9D0B3B0CCC}">
      <dsp:nvSpPr>
        <dsp:cNvPr id="0" name=""/>
        <dsp:cNvSpPr/>
      </dsp:nvSpPr>
      <dsp:spPr>
        <a:xfrm rot="10800000">
          <a:off x="964822" y="616925"/>
          <a:ext cx="2553658" cy="1286429"/>
        </a:xfrm>
        <a:prstGeom prst="homePlate">
          <a:avLst/>
        </a:prstGeom>
        <a:gradFill rotWithShape="1">
          <a:gsLst>
            <a:gs pos="0">
              <a:schemeClr val="accent5">
                <a:shade val="63000"/>
                <a:satMod val="165000"/>
              </a:schemeClr>
            </a:gs>
            <a:gs pos="30000">
              <a:schemeClr val="accent5">
                <a:shade val="58000"/>
                <a:satMod val="165000"/>
              </a:schemeClr>
            </a:gs>
            <a:gs pos="75000">
              <a:schemeClr val="accent5">
                <a:shade val="30000"/>
                <a:satMod val="175000"/>
              </a:schemeClr>
            </a:gs>
            <a:gs pos="100000">
              <a:schemeClr val="accent5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 w="12700" cap="flat" cmpd="sng" algn="ctr">
          <a:solidFill>
            <a:schemeClr val="accent5">
              <a:shade val="70000"/>
              <a:satMod val="150000"/>
            </a:schemeClr>
          </a:solidFill>
          <a:prstDash val="solid"/>
        </a:ln>
        <a:effectLst>
          <a:outerShdw blurRad="50800" dist="20000" dir="5400000" rotWithShape="0">
            <a:srgbClr val="000000">
              <a:alpha val="42000"/>
            </a:srgbClr>
          </a:outerShdw>
        </a:effectLst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567280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>
              <a:latin typeface="Arial" pitchFamily="34" charset="0"/>
              <a:cs typeface="Arial" pitchFamily="34" charset="0"/>
            </a:rPr>
            <a:t>EVALUACIÓN “POST”</a:t>
          </a:r>
        </a:p>
      </dsp:txBody>
      <dsp:txXfrm rot="10800000">
        <a:off x="964822" y="616925"/>
        <a:ext cx="2553658" cy="1286429"/>
      </dsp:txXfrm>
    </dsp:sp>
    <dsp:sp modelId="{5CC03254-C38B-4526-853F-A33C5D23CBBE}">
      <dsp:nvSpPr>
        <dsp:cNvPr id="0" name=""/>
        <dsp:cNvSpPr/>
      </dsp:nvSpPr>
      <dsp:spPr>
        <a:xfrm>
          <a:off x="321607" y="616925"/>
          <a:ext cx="1286429" cy="1286429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87EFAB3-E5B7-40D7-9783-5D9D0B3B0CCC}">
      <dsp:nvSpPr>
        <dsp:cNvPr id="0" name=""/>
        <dsp:cNvSpPr/>
      </dsp:nvSpPr>
      <dsp:spPr>
        <a:xfrm rot="10800000">
          <a:off x="964822" y="616925"/>
          <a:ext cx="2553658" cy="1286429"/>
        </a:xfrm>
        <a:prstGeom prst="homePlate">
          <a:avLst/>
        </a:prstGeom>
        <a:gradFill rotWithShape="1">
          <a:gsLst>
            <a:gs pos="0">
              <a:schemeClr val="accent4">
                <a:shade val="63000"/>
                <a:satMod val="165000"/>
              </a:schemeClr>
            </a:gs>
            <a:gs pos="30000">
              <a:schemeClr val="accent4">
                <a:shade val="58000"/>
                <a:satMod val="165000"/>
              </a:schemeClr>
            </a:gs>
            <a:gs pos="75000">
              <a:schemeClr val="accent4">
                <a:shade val="30000"/>
                <a:satMod val="175000"/>
              </a:schemeClr>
            </a:gs>
            <a:gs pos="100000">
              <a:schemeClr val="accent4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 w="12700" cap="flat" cmpd="sng" algn="ctr">
          <a:solidFill>
            <a:schemeClr val="accent4">
              <a:shade val="70000"/>
              <a:satMod val="150000"/>
            </a:schemeClr>
          </a:solidFill>
          <a:prstDash val="solid"/>
        </a:ln>
        <a:effectLst>
          <a:outerShdw blurRad="50800" dist="20000" dir="5400000" rotWithShape="0">
            <a:srgbClr val="000000">
              <a:alpha val="42000"/>
            </a:srgbClr>
          </a:outerShdw>
        </a:effectLst>
      </dsp:spPr>
      <dsp:style>
        <a:lnRef idx="1">
          <a:schemeClr val="accent4"/>
        </a:lnRef>
        <a:fillRef idx="3">
          <a:schemeClr val="accent4"/>
        </a:fillRef>
        <a:effectRef idx="2">
          <a:schemeClr val="accent4"/>
        </a:effectRef>
        <a:fontRef idx="minor">
          <a:schemeClr val="lt1"/>
        </a:fontRef>
      </dsp:style>
      <dsp:txBody>
        <a:bodyPr spcFirstLastPara="0" vert="horz" wrap="square" lIns="567280" tIns="64770" rIns="120904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>
              <a:latin typeface="Arial" pitchFamily="34" charset="0"/>
              <a:cs typeface="Arial" pitchFamily="34" charset="0"/>
            </a:rPr>
            <a:t>Ajustes de los edificios tras las propuestas de los evaluadores</a:t>
          </a:r>
        </a:p>
      </dsp:txBody>
      <dsp:txXfrm rot="10800000">
        <a:off x="964822" y="616925"/>
        <a:ext cx="2553658" cy="1286429"/>
      </dsp:txXfrm>
    </dsp:sp>
    <dsp:sp modelId="{5CC03254-C38B-4526-853F-A33C5D23CBBE}">
      <dsp:nvSpPr>
        <dsp:cNvPr id="0" name=""/>
        <dsp:cNvSpPr/>
      </dsp:nvSpPr>
      <dsp:spPr>
        <a:xfrm>
          <a:off x="321607" y="616925"/>
          <a:ext cx="1286429" cy="1286429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87EFAB3-E5B7-40D7-9783-5D9D0B3B0CCC}">
      <dsp:nvSpPr>
        <dsp:cNvPr id="0" name=""/>
        <dsp:cNvSpPr/>
      </dsp:nvSpPr>
      <dsp:spPr>
        <a:xfrm rot="10800000">
          <a:off x="964822" y="616925"/>
          <a:ext cx="2553658" cy="1286429"/>
        </a:xfrm>
        <a:prstGeom prst="homePlate">
          <a:avLst/>
        </a:prstGeom>
        <a:gradFill rotWithShape="1">
          <a:gsLst>
            <a:gs pos="0">
              <a:schemeClr val="accent3">
                <a:shade val="63000"/>
                <a:satMod val="165000"/>
              </a:schemeClr>
            </a:gs>
            <a:gs pos="30000">
              <a:schemeClr val="accent3">
                <a:shade val="58000"/>
                <a:satMod val="165000"/>
              </a:schemeClr>
            </a:gs>
            <a:gs pos="75000">
              <a:schemeClr val="accent3">
                <a:shade val="30000"/>
                <a:satMod val="175000"/>
              </a:schemeClr>
            </a:gs>
            <a:gs pos="100000">
              <a:schemeClr val="accent3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 w="12700" cap="flat" cmpd="sng" algn="ctr">
          <a:solidFill>
            <a:schemeClr val="accent3">
              <a:shade val="70000"/>
              <a:satMod val="150000"/>
            </a:schemeClr>
          </a:solidFill>
          <a:prstDash val="solid"/>
        </a:ln>
        <a:effectLst>
          <a:outerShdw blurRad="50800" dist="20000" dir="5400000" rotWithShape="0">
            <a:srgbClr val="000000">
              <a:alpha val="42000"/>
            </a:srgbClr>
          </a:outerShdw>
        </a:effectLst>
      </dsp:spPr>
      <dsp:style>
        <a:lnRef idx="1">
          <a:schemeClr val="accent3"/>
        </a:lnRef>
        <a:fillRef idx="3">
          <a:schemeClr val="accent3"/>
        </a:fillRef>
        <a:effectRef idx="2">
          <a:schemeClr val="accent3"/>
        </a:effectRef>
        <a:fontRef idx="minor">
          <a:schemeClr val="lt1"/>
        </a:fontRef>
      </dsp:style>
      <dsp:txBody>
        <a:bodyPr spcFirstLastPara="0" vert="horz" wrap="square" lIns="567280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>
              <a:latin typeface="Arial" pitchFamily="34" charset="0"/>
              <a:cs typeface="Arial" pitchFamily="34" charset="0"/>
            </a:rPr>
            <a:t>EVALUACIÓN “PRE”</a:t>
          </a:r>
        </a:p>
      </dsp:txBody>
      <dsp:txXfrm rot="10800000">
        <a:off x="964822" y="616925"/>
        <a:ext cx="2553658" cy="1286429"/>
      </dsp:txXfrm>
    </dsp:sp>
    <dsp:sp modelId="{5CC03254-C38B-4526-853F-A33C5D23CBBE}">
      <dsp:nvSpPr>
        <dsp:cNvPr id="0" name=""/>
        <dsp:cNvSpPr/>
      </dsp:nvSpPr>
      <dsp:spPr>
        <a:xfrm>
          <a:off x="321607" y="616925"/>
          <a:ext cx="1286429" cy="1286429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87EFAB3-E5B7-40D7-9783-5D9D0B3B0CCC}">
      <dsp:nvSpPr>
        <dsp:cNvPr id="0" name=""/>
        <dsp:cNvSpPr/>
      </dsp:nvSpPr>
      <dsp:spPr>
        <a:xfrm rot="10800000">
          <a:off x="964822" y="616925"/>
          <a:ext cx="2553658" cy="1286429"/>
        </a:xfrm>
        <a:prstGeom prst="homePlate">
          <a:avLst/>
        </a:prstGeom>
        <a:gradFill rotWithShape="1">
          <a:gsLst>
            <a:gs pos="0">
              <a:schemeClr val="accent2">
                <a:shade val="63000"/>
                <a:satMod val="165000"/>
              </a:schemeClr>
            </a:gs>
            <a:gs pos="30000">
              <a:schemeClr val="accent2">
                <a:shade val="58000"/>
                <a:satMod val="165000"/>
              </a:schemeClr>
            </a:gs>
            <a:gs pos="75000">
              <a:schemeClr val="accent2">
                <a:shade val="30000"/>
                <a:satMod val="175000"/>
              </a:schemeClr>
            </a:gs>
            <a:gs pos="100000">
              <a:schemeClr val="accent2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0"/>
          </a:lightRig>
        </a:scene3d>
        <a:sp3d>
          <a:bevelT w="47625" h="69850"/>
          <a:contourClr>
            <a:schemeClr val="lt1"/>
          </a:contourClr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567280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>
              <a:latin typeface="Arial" pitchFamily="34" charset="0"/>
              <a:cs typeface="Arial" pitchFamily="34" charset="0"/>
            </a:rPr>
            <a:t>Grupos de trabajo interdisciplinares y Selección de Participantes</a:t>
          </a:r>
        </a:p>
      </dsp:txBody>
      <dsp:txXfrm rot="10800000">
        <a:off x="964822" y="616925"/>
        <a:ext cx="2553658" cy="1286429"/>
      </dsp:txXfrm>
    </dsp:sp>
    <dsp:sp modelId="{5CC03254-C38B-4526-853F-A33C5D23CBBE}">
      <dsp:nvSpPr>
        <dsp:cNvPr id="0" name=""/>
        <dsp:cNvSpPr/>
      </dsp:nvSpPr>
      <dsp:spPr>
        <a:xfrm>
          <a:off x="321607" y="616925"/>
          <a:ext cx="1286429" cy="1286429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87EFAB3-E5B7-40D7-9783-5D9D0B3B0CCC}">
      <dsp:nvSpPr>
        <dsp:cNvPr id="0" name=""/>
        <dsp:cNvSpPr/>
      </dsp:nvSpPr>
      <dsp:spPr>
        <a:xfrm rot="10800000">
          <a:off x="964822" y="616925"/>
          <a:ext cx="2553658" cy="1286429"/>
        </a:xfrm>
        <a:prstGeom prst="homePlate">
          <a:avLst/>
        </a:prstGeom>
        <a:gradFill rotWithShape="1">
          <a:gsLst>
            <a:gs pos="0">
              <a:schemeClr val="accent1">
                <a:shade val="63000"/>
                <a:satMod val="165000"/>
              </a:schemeClr>
            </a:gs>
            <a:gs pos="30000">
              <a:schemeClr val="accent1">
                <a:shade val="58000"/>
                <a:satMod val="165000"/>
              </a:schemeClr>
            </a:gs>
            <a:gs pos="75000">
              <a:schemeClr val="accent1">
                <a:shade val="30000"/>
                <a:satMod val="175000"/>
              </a:schemeClr>
            </a:gs>
            <a:gs pos="100000">
              <a:schemeClr val="accent1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 w="12700" cap="flat" cmpd="sng" algn="ctr">
          <a:solidFill>
            <a:schemeClr val="accent1">
              <a:shade val="70000"/>
              <a:satMod val="150000"/>
            </a:schemeClr>
          </a:solidFill>
          <a:prstDash val="solid"/>
        </a:ln>
        <a:effectLst>
          <a:outerShdw blurRad="50800" dist="20000" dir="5400000" rotWithShape="0">
            <a:srgbClr val="000000">
              <a:alpha val="42000"/>
            </a:srgbClr>
          </a:outerShdw>
        </a:effectLst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  <dsp:txBody>
        <a:bodyPr spcFirstLastPara="0" vert="horz" wrap="square" lIns="567280" tIns="53340" rIns="99568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>
              <a:latin typeface="Arial" pitchFamily="34" charset="0"/>
              <a:cs typeface="Arial" pitchFamily="34" charset="0"/>
            </a:rPr>
            <a:t>De los </a:t>
          </a:r>
          <a:r>
            <a:rPr lang="es-ES" sz="1400" b="1" kern="1200" dirty="0">
              <a:latin typeface="Arial" pitchFamily="34" charset="0"/>
              <a:cs typeface="Arial" pitchFamily="34" charset="0"/>
            </a:rPr>
            <a:t>Principios y componentes de diseño</a:t>
          </a:r>
          <a:r>
            <a:rPr lang="es-ES" sz="1400" b="0" kern="1200" dirty="0">
              <a:latin typeface="Arial" pitchFamily="34" charset="0"/>
              <a:cs typeface="Arial" pitchFamily="34" charset="0"/>
            </a:rPr>
            <a:t> derivan los indicadores de la investigación</a:t>
          </a:r>
          <a:endParaRPr lang="es-ES" sz="1400" kern="1200" dirty="0">
            <a:latin typeface="Arial" pitchFamily="34" charset="0"/>
            <a:cs typeface="Arial" pitchFamily="34" charset="0"/>
          </a:endParaRPr>
        </a:p>
      </dsp:txBody>
      <dsp:txXfrm rot="10800000">
        <a:off x="964822" y="616925"/>
        <a:ext cx="2553658" cy="1286429"/>
      </dsp:txXfrm>
    </dsp:sp>
    <dsp:sp modelId="{5CC03254-C38B-4526-853F-A33C5D23CBBE}">
      <dsp:nvSpPr>
        <dsp:cNvPr id="0" name=""/>
        <dsp:cNvSpPr/>
      </dsp:nvSpPr>
      <dsp:spPr>
        <a:xfrm>
          <a:off x="321607" y="616925"/>
          <a:ext cx="1286429" cy="1286429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9A77EDB-648E-49C1-9040-842E7CC44E9D}">
      <dsp:nvSpPr>
        <dsp:cNvPr id="0" name=""/>
        <dsp:cNvSpPr/>
      </dsp:nvSpPr>
      <dsp:spPr>
        <a:xfrm rot="10800000">
          <a:off x="995060" y="308734"/>
          <a:ext cx="2633692" cy="1326747"/>
        </a:xfrm>
        <a:prstGeom prst="homePlate">
          <a:avLst/>
        </a:prstGeom>
        <a:gradFill flip="none" rotWithShape="0">
          <a:gsLst>
            <a:gs pos="0">
              <a:srgbClr val="00359E">
                <a:shade val="30000"/>
                <a:satMod val="115000"/>
              </a:srgbClr>
            </a:gs>
            <a:gs pos="50000">
              <a:srgbClr val="00359E">
                <a:shade val="67500"/>
                <a:satMod val="115000"/>
              </a:srgbClr>
            </a:gs>
            <a:gs pos="100000">
              <a:srgbClr val="00359E">
                <a:shade val="100000"/>
                <a:satMod val="115000"/>
              </a:srgbClr>
            </a:gs>
          </a:gsLst>
          <a:path path="circle">
            <a:fillToRect t="100000" r="100000"/>
          </a:path>
          <a:tileRect l="-100000" b="-100000"/>
        </a:gra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5059" tIns="49530" rIns="92456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b="1" kern="1200" dirty="0">
              <a:latin typeface="Arial" pitchFamily="34" charset="0"/>
              <a:cs typeface="Arial" pitchFamily="34" charset="0"/>
            </a:rPr>
            <a:t>Principios y componentes de diseño</a:t>
          </a:r>
          <a:r>
            <a:rPr lang="es-ES" sz="1300" b="0" kern="1200" dirty="0">
              <a:latin typeface="Arial" pitchFamily="34" charset="0"/>
              <a:cs typeface="Arial" pitchFamily="34" charset="0"/>
            </a:rPr>
            <a:t> del </a:t>
          </a:r>
          <a:r>
            <a:rPr lang="es-ES" sz="1300" b="0" i="1" kern="1200" dirty="0">
              <a:latin typeface="Arial" pitchFamily="34" charset="0"/>
              <a:cs typeface="Arial" pitchFamily="34" charset="0"/>
            </a:rPr>
            <a:t>Modelo para diseñar espacios accesibles. Espectro cognitivo.</a:t>
          </a:r>
          <a:endParaRPr lang="es-ES" sz="1300" kern="1200" dirty="0">
            <a:latin typeface="Arial" pitchFamily="34" charset="0"/>
            <a:cs typeface="Arial" pitchFamily="34" charset="0"/>
          </a:endParaRPr>
        </a:p>
      </dsp:txBody>
      <dsp:txXfrm rot="10800000">
        <a:off x="995060" y="308734"/>
        <a:ext cx="2633692" cy="1326747"/>
      </dsp:txXfrm>
    </dsp:sp>
    <dsp:sp modelId="{1FDE0791-E335-4D5F-9321-185ABA06C00D}">
      <dsp:nvSpPr>
        <dsp:cNvPr id="0" name=""/>
        <dsp:cNvSpPr/>
      </dsp:nvSpPr>
      <dsp:spPr>
        <a:xfrm>
          <a:off x="331686" y="308734"/>
          <a:ext cx="1326747" cy="1326747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#2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#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#4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3#5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3#6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3#7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3#8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86F0F0-5C6B-4DE3-A718-4EA18ED1DDD5}" type="datetimeFigureOut">
              <a:rPr lang="es-ES" smtClean="0"/>
              <a:pPr/>
              <a:t>28/11/2017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1369D-1258-426A-8DEB-E8AEC9F2D5D5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256127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22649-FF55-42B7-A4EE-49873138F9CE}" type="slidenum">
              <a:rPr lang="es-ES" smtClean="0">
                <a:solidFill>
                  <a:prstClr val="black"/>
                </a:solidFill>
              </a:rPr>
              <a:pPr/>
              <a:t>1</a:t>
            </a:fld>
            <a:endParaRPr lang="es-E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22649-FF55-42B7-A4EE-49873138F9CE}" type="slidenum">
              <a:rPr lang="es-ES" smtClean="0">
                <a:solidFill>
                  <a:prstClr val="black"/>
                </a:solidFill>
              </a:rPr>
              <a:pPr/>
              <a:t>6</a:t>
            </a:fld>
            <a:endParaRPr lang="es-E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61369D-1258-426A-8DEB-E8AEC9F2D5D5}" type="slidenum">
              <a:rPr lang="es-ES" smtClean="0"/>
              <a:pPr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8905434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Triángulo rectángulo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8 Título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17" name="16 Subtítulo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s-ES"/>
              <a:t>Haga clic para modificar el estilo de subtítulo del patrón</a:t>
            </a:r>
            <a:endParaRPr kumimoji="0" lang="en-US"/>
          </a:p>
        </p:txBody>
      </p:sp>
      <p:grpSp>
        <p:nvGrpSpPr>
          <p:cNvPr id="2" name="1 Grupo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6 Forma libre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7 Forma libre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10 Forma libre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2" name="11 Conector recto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2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72A0371-3EE3-4B3C-A410-BF47EFDCF32C}" type="datetimeFigureOut">
              <a:rPr lang="es-ES" smtClean="0"/>
              <a:pPr/>
              <a:t>28/11/2017</a:t>
            </a:fld>
            <a:endParaRPr lang="es-ES"/>
          </a:p>
        </p:txBody>
      </p:sp>
      <p:sp>
        <p:nvSpPr>
          <p:cNvPr id="19" name="18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s-ES">
              <a:solidFill>
                <a:srgbClr val="2DA2BF">
                  <a:tint val="20000"/>
                </a:srgbClr>
              </a:solidFill>
            </a:endParaRPr>
          </a:p>
        </p:txBody>
      </p:sp>
      <p:sp>
        <p:nvSpPr>
          <p:cNvPr id="27" name="2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8ADB0995-7F29-452A-AA0C-C68FF409C978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7277186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A0371-3EE3-4B3C-A410-BF47EFDCF32C}" type="datetimeFigureOut">
              <a:rPr lang="es-ES" smtClean="0">
                <a:solidFill>
                  <a:prstClr val="black"/>
                </a:solidFill>
              </a:rPr>
              <a:pPr/>
              <a:t>28/11/2017</a:t>
            </a:fld>
            <a:endParaRPr lang="es-ES">
              <a:solidFill>
                <a:prstClr val="black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B0995-7F29-452A-AA0C-C68FF409C978}" type="slidenum">
              <a:rPr lang="es-ES" smtClean="0">
                <a:solidFill>
                  <a:prstClr val="black"/>
                </a:solidFill>
              </a:rPr>
              <a:pPr/>
              <a:t>‹Nº›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8700532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52211-307D-451C-ADB1-44D8DF517CFA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28/11/2017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A108A-F1B0-4BF0-B60E-C0C71107079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945040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52211-307D-451C-ADB1-44D8DF517CFA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28/11/2017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A108A-F1B0-4BF0-B60E-C0C71107079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6676095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52211-307D-451C-ADB1-44D8DF517CFA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28/11/2017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A108A-F1B0-4BF0-B60E-C0C71107079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62749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52211-307D-451C-ADB1-44D8DF517CFA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28/11/2017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A108A-F1B0-4BF0-B60E-C0C71107079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617214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52211-307D-451C-ADB1-44D8DF517CFA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28/11/2017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A108A-F1B0-4BF0-B60E-C0C71107079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551589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52211-307D-451C-ADB1-44D8DF517CFA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28/11/2017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A108A-F1B0-4BF0-B60E-C0C71107079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5899883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52211-307D-451C-ADB1-44D8DF517CFA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28/11/2017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A108A-F1B0-4BF0-B60E-C0C71107079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1378064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52211-307D-451C-ADB1-44D8DF517CFA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28/11/2017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A108A-F1B0-4BF0-B60E-C0C71107079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107019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52211-307D-451C-ADB1-44D8DF517CFA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28/11/2017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A108A-F1B0-4BF0-B60E-C0C71107079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3026790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52211-307D-451C-ADB1-44D8DF517CFA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28/11/2017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A108A-F1B0-4BF0-B60E-C0C71107079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10598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A0371-3EE3-4B3C-A410-BF47EFDCF32C}" type="datetimeFigureOut">
              <a:rPr lang="es-ES" smtClean="0">
                <a:solidFill>
                  <a:prstClr val="black"/>
                </a:solidFill>
              </a:rPr>
              <a:pPr/>
              <a:t>28/11/2017</a:t>
            </a:fld>
            <a:endParaRPr lang="es-ES">
              <a:solidFill>
                <a:prstClr val="black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B0995-7F29-452A-AA0C-C68FF409C978}" type="slidenum">
              <a:rPr lang="es-ES" smtClean="0">
                <a:solidFill>
                  <a:prstClr val="black"/>
                </a:solidFill>
              </a:rPr>
              <a:pPr/>
              <a:t>‹Nº›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932427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52211-307D-451C-ADB1-44D8DF517CFA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28/11/2017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A108A-F1B0-4BF0-B60E-C0C71107079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488380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Triángulo rectángulo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8 Título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17" name="16 Subtítulo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s-ES"/>
              <a:t>Haga clic para modificar el estilo de subtítulo del patrón</a:t>
            </a:r>
            <a:endParaRPr kumimoji="0" lang="en-US"/>
          </a:p>
        </p:txBody>
      </p:sp>
      <p:grpSp>
        <p:nvGrpSpPr>
          <p:cNvPr id="2" name="1 Grupo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6 Forma libre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7 Forma libre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10 Forma libre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2" name="11 Conector recto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2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65803DAC-DC5E-478B-8BA0-FFBE4D1E86D0}" type="datetimeFigureOut">
              <a:rPr lang="es-ES" smtClean="0"/>
              <a:pPr/>
              <a:t>28/11/2017</a:t>
            </a:fld>
            <a:endParaRPr lang="es-ES"/>
          </a:p>
        </p:txBody>
      </p:sp>
      <p:sp>
        <p:nvSpPr>
          <p:cNvPr id="19" name="18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s-ES">
              <a:solidFill>
                <a:srgbClr val="2DA2BF">
                  <a:tint val="20000"/>
                </a:srgbClr>
              </a:solidFill>
            </a:endParaRPr>
          </a:p>
        </p:txBody>
      </p:sp>
      <p:sp>
        <p:nvSpPr>
          <p:cNvPr id="27" name="2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19B86389-C96E-45FD-8B1D-D5B25E191A4A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2195379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03DAC-DC5E-478B-8BA0-FFBE4D1E86D0}" type="datetimeFigureOut">
              <a:rPr lang="es-ES" smtClean="0">
                <a:solidFill>
                  <a:prstClr val="black"/>
                </a:solidFill>
              </a:rPr>
              <a:pPr/>
              <a:t>28/11/2017</a:t>
            </a:fld>
            <a:endParaRPr lang="es-ES">
              <a:solidFill>
                <a:prstClr val="black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86389-C96E-45FD-8B1D-D5B25E191A4A}" type="slidenum">
              <a:rPr lang="es-ES" smtClean="0">
                <a:solidFill>
                  <a:prstClr val="black"/>
                </a:solidFill>
              </a:rPr>
              <a:pPr/>
              <a:t>‹Nº›</a:t>
            </a:fld>
            <a:endParaRPr lang="es-ES">
              <a:solidFill>
                <a:prstClr val="black"/>
              </a:solidFill>
            </a:endParaRPr>
          </a:p>
        </p:txBody>
      </p:sp>
      <p:sp>
        <p:nvSpPr>
          <p:cNvPr id="7" name="6 Título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xmlns="" val="2238307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03DAC-DC5E-478B-8BA0-FFBE4D1E86D0}" type="datetimeFigureOut">
              <a:rPr lang="es-ES" smtClean="0">
                <a:solidFill>
                  <a:prstClr val="white"/>
                </a:solidFill>
              </a:rPr>
              <a:pPr/>
              <a:t>28/11/2017</a:t>
            </a:fld>
            <a:endParaRPr lang="es-ES">
              <a:solidFill>
                <a:prstClr val="white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white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86389-C96E-45FD-8B1D-D5B25E191A4A}" type="slidenum">
              <a:rPr lang="es-ES" smtClean="0">
                <a:solidFill>
                  <a:prstClr val="white"/>
                </a:solidFill>
              </a:rPr>
              <a:pPr/>
              <a:t>‹Nº›</a:t>
            </a:fld>
            <a:endParaRPr lang="es-ES">
              <a:solidFill>
                <a:prstClr val="white"/>
              </a:solidFill>
            </a:endParaRPr>
          </a:p>
        </p:txBody>
      </p:sp>
      <p:sp>
        <p:nvSpPr>
          <p:cNvPr id="7" name="6 Cheurón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7 Cheurón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49919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03DAC-DC5E-478B-8BA0-FFBE4D1E86D0}" type="datetimeFigureOut">
              <a:rPr lang="es-ES" smtClean="0">
                <a:solidFill>
                  <a:prstClr val="white"/>
                </a:solidFill>
              </a:rPr>
              <a:pPr/>
              <a:t>28/11/2017</a:t>
            </a:fld>
            <a:endParaRPr lang="es-ES">
              <a:solidFill>
                <a:prstClr val="white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white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86389-C96E-45FD-8B1D-D5B25E191A4A}" type="slidenum">
              <a:rPr lang="es-ES" smtClean="0">
                <a:solidFill>
                  <a:prstClr val="white"/>
                </a:solidFill>
              </a:rPr>
              <a:pPr/>
              <a:t>‹Nº›</a:t>
            </a:fld>
            <a:endParaRPr lang="es-ES">
              <a:solidFill>
                <a:prstClr val="white"/>
              </a:solidFill>
            </a:endParaRPr>
          </a:p>
        </p:txBody>
      </p:sp>
      <p:sp>
        <p:nvSpPr>
          <p:cNvPr id="8" name="7 Título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xmlns="" val="12568255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03DAC-DC5E-478B-8BA0-FFBE4D1E86D0}" type="datetimeFigureOut">
              <a:rPr lang="es-ES" smtClean="0">
                <a:solidFill>
                  <a:prstClr val="black"/>
                </a:solidFill>
              </a:rPr>
              <a:pPr/>
              <a:t>28/11/2017</a:t>
            </a:fld>
            <a:endParaRPr lang="es-ES">
              <a:solidFill>
                <a:prstClr val="black"/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/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86389-C96E-45FD-8B1D-D5B25E191A4A}" type="slidenum">
              <a:rPr lang="es-ES" smtClean="0">
                <a:solidFill>
                  <a:prstClr val="black"/>
                </a:solidFill>
              </a:rPr>
              <a:pPr/>
              <a:t>‹Nº›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365729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03DAC-DC5E-478B-8BA0-FFBE4D1E86D0}" type="datetimeFigureOut">
              <a:rPr lang="es-ES" smtClean="0">
                <a:solidFill>
                  <a:prstClr val="white"/>
                </a:solidFill>
              </a:rPr>
              <a:pPr/>
              <a:t>28/11/2017</a:t>
            </a:fld>
            <a:endParaRPr lang="es-ES">
              <a:solidFill>
                <a:prstClr val="white"/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white"/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86389-C96E-45FD-8B1D-D5B25E191A4A}" type="slidenum">
              <a:rPr lang="es-ES" smtClean="0">
                <a:solidFill>
                  <a:prstClr val="white"/>
                </a:solidFill>
              </a:rPr>
              <a:pPr/>
              <a:t>‹Nº›</a:t>
            </a:fld>
            <a:endParaRPr lang="es-ES">
              <a:solidFill>
                <a:prstClr val="white"/>
              </a:solidFill>
            </a:endParaRPr>
          </a:p>
        </p:txBody>
      </p:sp>
      <p:sp>
        <p:nvSpPr>
          <p:cNvPr id="6" name="5 Título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xmlns="" val="28464673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03DAC-DC5E-478B-8BA0-FFBE4D1E86D0}" type="datetimeFigureOut">
              <a:rPr lang="es-ES" smtClean="0">
                <a:solidFill>
                  <a:prstClr val="black"/>
                </a:solidFill>
              </a:rPr>
              <a:pPr/>
              <a:t>28/11/2017</a:t>
            </a:fld>
            <a:endParaRPr lang="es-ES">
              <a:solidFill>
                <a:prstClr val="black"/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/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86389-C96E-45FD-8B1D-D5B25E191A4A}" type="slidenum">
              <a:rPr lang="es-ES" smtClean="0">
                <a:solidFill>
                  <a:prstClr val="black"/>
                </a:solidFill>
              </a:rPr>
              <a:pPr/>
              <a:t>‹Nº›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147558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65803DAC-DC5E-478B-8BA0-FFBE4D1E86D0}" type="datetimeFigureOut">
              <a:rPr lang="es-ES" smtClean="0">
                <a:solidFill>
                  <a:prstClr val="black"/>
                </a:solidFill>
              </a:rPr>
              <a:pPr/>
              <a:t>28/11/2017</a:t>
            </a:fld>
            <a:endParaRPr lang="es-ES">
              <a:solidFill>
                <a:prstClr val="black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86389-C96E-45FD-8B1D-D5B25E191A4A}" type="slidenum">
              <a:rPr lang="es-ES" smtClean="0">
                <a:solidFill>
                  <a:prstClr val="black"/>
                </a:solidFill>
              </a:rPr>
              <a:pPr/>
              <a:t>‹Nº›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029778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A0371-3EE3-4B3C-A410-BF47EFDCF32C}" type="datetimeFigureOut">
              <a:rPr lang="es-ES" smtClean="0">
                <a:solidFill>
                  <a:prstClr val="black"/>
                </a:solidFill>
              </a:rPr>
              <a:pPr/>
              <a:t>28/11/2017</a:t>
            </a:fld>
            <a:endParaRPr lang="es-ES">
              <a:solidFill>
                <a:prstClr val="black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B0995-7F29-452A-AA0C-C68FF409C978}" type="slidenum">
              <a:rPr lang="es-ES" smtClean="0">
                <a:solidFill>
                  <a:prstClr val="black"/>
                </a:solidFill>
              </a:rPr>
              <a:pPr/>
              <a:t>‹Nº›</a:t>
            </a:fld>
            <a:endParaRPr lang="es-ES">
              <a:solidFill>
                <a:prstClr val="black"/>
              </a:solidFill>
            </a:endParaRPr>
          </a:p>
        </p:txBody>
      </p:sp>
      <p:sp>
        <p:nvSpPr>
          <p:cNvPr id="7" name="6 Título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xmlns="" val="10684698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s-ES"/>
              <a:t>Haga clic en el icono para agregar una imagen</a:t>
            </a:r>
            <a:endParaRPr kumimoji="0" lang="en-US" dirty="0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65803DAC-DC5E-478B-8BA0-FFBE4D1E86D0}" type="datetimeFigureOut">
              <a:rPr lang="es-ES" smtClean="0">
                <a:solidFill>
                  <a:prstClr val="white"/>
                </a:solidFill>
              </a:rPr>
              <a:pPr/>
              <a:t>28/11/2017</a:t>
            </a:fld>
            <a:endParaRPr lang="es-ES">
              <a:solidFill>
                <a:prstClr val="white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s-ES">
              <a:solidFill>
                <a:prstClr val="white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19B86389-C96E-45FD-8B1D-D5B25E191A4A}" type="slidenum">
              <a:rPr lang="es-ES" smtClean="0">
                <a:solidFill>
                  <a:prstClr val="white"/>
                </a:solidFill>
              </a:rPr>
              <a:pPr/>
              <a:t>‹Nº›</a:t>
            </a:fld>
            <a:endParaRPr lang="es-ES">
              <a:solidFill>
                <a:prstClr val="white"/>
              </a:solidFill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8" name="7 Forma libre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8 Forma libre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9 Triángulo rectángulo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" name="10 Conector recto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11 Cheurón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12 Cheurón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302617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03DAC-DC5E-478B-8BA0-FFBE4D1E86D0}" type="datetimeFigureOut">
              <a:rPr lang="es-ES" smtClean="0">
                <a:solidFill>
                  <a:prstClr val="black"/>
                </a:solidFill>
              </a:rPr>
              <a:pPr/>
              <a:t>28/11/2017</a:t>
            </a:fld>
            <a:endParaRPr lang="es-ES">
              <a:solidFill>
                <a:prstClr val="black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86389-C96E-45FD-8B1D-D5B25E191A4A}" type="slidenum">
              <a:rPr lang="es-ES" smtClean="0">
                <a:solidFill>
                  <a:prstClr val="black"/>
                </a:solidFill>
              </a:rPr>
              <a:pPr/>
              <a:t>‹Nº›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657172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03DAC-DC5E-478B-8BA0-FFBE4D1E86D0}" type="datetimeFigureOut">
              <a:rPr lang="es-ES" smtClean="0">
                <a:solidFill>
                  <a:prstClr val="black"/>
                </a:solidFill>
              </a:rPr>
              <a:pPr/>
              <a:t>28/11/2017</a:t>
            </a:fld>
            <a:endParaRPr lang="es-ES">
              <a:solidFill>
                <a:prstClr val="black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86389-C96E-45FD-8B1D-D5B25E191A4A}" type="slidenum">
              <a:rPr lang="es-ES" smtClean="0">
                <a:solidFill>
                  <a:prstClr val="black"/>
                </a:solidFill>
              </a:rPr>
              <a:pPr/>
              <a:t>‹Nº›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613971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Triángulo rectángulo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8 Título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17" name="16 Subtítulo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s-ES"/>
              <a:t>Haga clic para modificar el estilo de subtítulo del patrón</a:t>
            </a:r>
            <a:endParaRPr kumimoji="0" lang="en-US"/>
          </a:p>
        </p:txBody>
      </p:sp>
      <p:grpSp>
        <p:nvGrpSpPr>
          <p:cNvPr id="2" name="1 Grupo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6 Forma libre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7 Forma libre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10 Forma libre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2" name="11 Conector recto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2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65803DAC-DC5E-478B-8BA0-FFBE4D1E86D0}" type="datetimeFigureOut">
              <a:rPr lang="es-ES" smtClean="0"/>
              <a:pPr/>
              <a:t>28/11/2017</a:t>
            </a:fld>
            <a:endParaRPr lang="es-ES"/>
          </a:p>
        </p:txBody>
      </p:sp>
      <p:sp>
        <p:nvSpPr>
          <p:cNvPr id="19" name="18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s-ES">
              <a:solidFill>
                <a:srgbClr val="2DA2BF">
                  <a:tint val="20000"/>
                </a:srgbClr>
              </a:solidFill>
            </a:endParaRPr>
          </a:p>
        </p:txBody>
      </p:sp>
      <p:sp>
        <p:nvSpPr>
          <p:cNvPr id="27" name="2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19B86389-C96E-45FD-8B1D-D5B25E191A4A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5101512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03DAC-DC5E-478B-8BA0-FFBE4D1E86D0}" type="datetimeFigureOut">
              <a:rPr lang="es-ES" smtClean="0">
                <a:solidFill>
                  <a:prstClr val="black"/>
                </a:solidFill>
              </a:rPr>
              <a:pPr/>
              <a:t>28/11/2017</a:t>
            </a:fld>
            <a:endParaRPr lang="es-ES">
              <a:solidFill>
                <a:prstClr val="black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86389-C96E-45FD-8B1D-D5B25E191A4A}" type="slidenum">
              <a:rPr lang="es-ES" smtClean="0">
                <a:solidFill>
                  <a:prstClr val="black"/>
                </a:solidFill>
              </a:rPr>
              <a:pPr/>
              <a:t>‹Nº›</a:t>
            </a:fld>
            <a:endParaRPr lang="es-ES">
              <a:solidFill>
                <a:prstClr val="black"/>
              </a:solidFill>
            </a:endParaRPr>
          </a:p>
        </p:txBody>
      </p:sp>
      <p:sp>
        <p:nvSpPr>
          <p:cNvPr id="7" name="6 Título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xmlns="" val="10724648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03DAC-DC5E-478B-8BA0-FFBE4D1E86D0}" type="datetimeFigureOut">
              <a:rPr lang="es-ES" smtClean="0">
                <a:solidFill>
                  <a:prstClr val="white"/>
                </a:solidFill>
              </a:rPr>
              <a:pPr/>
              <a:t>28/11/2017</a:t>
            </a:fld>
            <a:endParaRPr lang="es-ES">
              <a:solidFill>
                <a:prstClr val="white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white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86389-C96E-45FD-8B1D-D5B25E191A4A}" type="slidenum">
              <a:rPr lang="es-ES" smtClean="0">
                <a:solidFill>
                  <a:prstClr val="white"/>
                </a:solidFill>
              </a:rPr>
              <a:pPr/>
              <a:t>‹Nº›</a:t>
            </a:fld>
            <a:endParaRPr lang="es-ES">
              <a:solidFill>
                <a:prstClr val="white"/>
              </a:solidFill>
            </a:endParaRPr>
          </a:p>
        </p:txBody>
      </p:sp>
      <p:sp>
        <p:nvSpPr>
          <p:cNvPr id="7" name="6 Cheurón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7 Cheurón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398435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03DAC-DC5E-478B-8BA0-FFBE4D1E86D0}" type="datetimeFigureOut">
              <a:rPr lang="es-ES" smtClean="0">
                <a:solidFill>
                  <a:prstClr val="white"/>
                </a:solidFill>
              </a:rPr>
              <a:pPr/>
              <a:t>28/11/2017</a:t>
            </a:fld>
            <a:endParaRPr lang="es-ES">
              <a:solidFill>
                <a:prstClr val="white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white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86389-C96E-45FD-8B1D-D5B25E191A4A}" type="slidenum">
              <a:rPr lang="es-ES" smtClean="0">
                <a:solidFill>
                  <a:prstClr val="white"/>
                </a:solidFill>
              </a:rPr>
              <a:pPr/>
              <a:t>‹Nº›</a:t>
            </a:fld>
            <a:endParaRPr lang="es-ES">
              <a:solidFill>
                <a:prstClr val="white"/>
              </a:solidFill>
            </a:endParaRPr>
          </a:p>
        </p:txBody>
      </p:sp>
      <p:sp>
        <p:nvSpPr>
          <p:cNvPr id="8" name="7 Título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xmlns="" val="21369110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03DAC-DC5E-478B-8BA0-FFBE4D1E86D0}" type="datetimeFigureOut">
              <a:rPr lang="es-ES" smtClean="0">
                <a:solidFill>
                  <a:prstClr val="black"/>
                </a:solidFill>
              </a:rPr>
              <a:pPr/>
              <a:t>28/11/2017</a:t>
            </a:fld>
            <a:endParaRPr lang="es-ES">
              <a:solidFill>
                <a:prstClr val="black"/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/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86389-C96E-45FD-8B1D-D5B25E191A4A}" type="slidenum">
              <a:rPr lang="es-ES" smtClean="0">
                <a:solidFill>
                  <a:prstClr val="black"/>
                </a:solidFill>
              </a:rPr>
              <a:pPr/>
              <a:t>‹Nº›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019830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03DAC-DC5E-478B-8BA0-FFBE4D1E86D0}" type="datetimeFigureOut">
              <a:rPr lang="es-ES" smtClean="0">
                <a:solidFill>
                  <a:prstClr val="white"/>
                </a:solidFill>
              </a:rPr>
              <a:pPr/>
              <a:t>28/11/2017</a:t>
            </a:fld>
            <a:endParaRPr lang="es-ES">
              <a:solidFill>
                <a:prstClr val="white"/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white"/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86389-C96E-45FD-8B1D-D5B25E191A4A}" type="slidenum">
              <a:rPr lang="es-ES" smtClean="0">
                <a:solidFill>
                  <a:prstClr val="white"/>
                </a:solidFill>
              </a:rPr>
              <a:pPr/>
              <a:t>‹Nº›</a:t>
            </a:fld>
            <a:endParaRPr lang="es-ES">
              <a:solidFill>
                <a:prstClr val="white"/>
              </a:solidFill>
            </a:endParaRPr>
          </a:p>
        </p:txBody>
      </p:sp>
      <p:sp>
        <p:nvSpPr>
          <p:cNvPr id="6" name="5 Título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xmlns="" val="35804906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03DAC-DC5E-478B-8BA0-FFBE4D1E86D0}" type="datetimeFigureOut">
              <a:rPr lang="es-ES" smtClean="0">
                <a:solidFill>
                  <a:prstClr val="black"/>
                </a:solidFill>
              </a:rPr>
              <a:pPr/>
              <a:t>28/11/2017</a:t>
            </a:fld>
            <a:endParaRPr lang="es-ES">
              <a:solidFill>
                <a:prstClr val="black"/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/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86389-C96E-45FD-8B1D-D5B25E191A4A}" type="slidenum">
              <a:rPr lang="es-ES" smtClean="0">
                <a:solidFill>
                  <a:prstClr val="black"/>
                </a:solidFill>
              </a:rPr>
              <a:pPr/>
              <a:t>‹Nº›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51197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A0371-3EE3-4B3C-A410-BF47EFDCF32C}" type="datetimeFigureOut">
              <a:rPr lang="es-ES" smtClean="0">
                <a:solidFill>
                  <a:prstClr val="white"/>
                </a:solidFill>
              </a:rPr>
              <a:pPr/>
              <a:t>28/11/2017</a:t>
            </a:fld>
            <a:endParaRPr lang="es-ES">
              <a:solidFill>
                <a:prstClr val="white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white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B0995-7F29-452A-AA0C-C68FF409C978}" type="slidenum">
              <a:rPr lang="es-ES" smtClean="0">
                <a:solidFill>
                  <a:prstClr val="white"/>
                </a:solidFill>
              </a:rPr>
              <a:pPr/>
              <a:t>‹Nº›</a:t>
            </a:fld>
            <a:endParaRPr lang="es-ES">
              <a:solidFill>
                <a:prstClr val="white"/>
              </a:solidFill>
            </a:endParaRPr>
          </a:p>
        </p:txBody>
      </p:sp>
      <p:sp>
        <p:nvSpPr>
          <p:cNvPr id="7" name="6 Cheurón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7 Cheurón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998768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65803DAC-DC5E-478B-8BA0-FFBE4D1E86D0}" type="datetimeFigureOut">
              <a:rPr lang="es-ES" smtClean="0">
                <a:solidFill>
                  <a:prstClr val="black"/>
                </a:solidFill>
              </a:rPr>
              <a:pPr/>
              <a:t>28/11/2017</a:t>
            </a:fld>
            <a:endParaRPr lang="es-ES">
              <a:solidFill>
                <a:prstClr val="black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86389-C96E-45FD-8B1D-D5B25E191A4A}" type="slidenum">
              <a:rPr lang="es-ES" smtClean="0">
                <a:solidFill>
                  <a:prstClr val="black"/>
                </a:solidFill>
              </a:rPr>
              <a:pPr/>
              <a:t>‹Nº›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187244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s-ES"/>
              <a:t>Haga clic en el icono para agregar una imagen</a:t>
            </a:r>
            <a:endParaRPr kumimoji="0" lang="en-US" dirty="0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65803DAC-DC5E-478B-8BA0-FFBE4D1E86D0}" type="datetimeFigureOut">
              <a:rPr lang="es-ES" smtClean="0">
                <a:solidFill>
                  <a:prstClr val="white"/>
                </a:solidFill>
              </a:rPr>
              <a:pPr/>
              <a:t>28/11/2017</a:t>
            </a:fld>
            <a:endParaRPr lang="es-ES">
              <a:solidFill>
                <a:prstClr val="white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s-ES">
              <a:solidFill>
                <a:prstClr val="white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19B86389-C96E-45FD-8B1D-D5B25E191A4A}" type="slidenum">
              <a:rPr lang="es-ES" smtClean="0">
                <a:solidFill>
                  <a:prstClr val="white"/>
                </a:solidFill>
              </a:rPr>
              <a:pPr/>
              <a:t>‹Nº›</a:t>
            </a:fld>
            <a:endParaRPr lang="es-ES">
              <a:solidFill>
                <a:prstClr val="white"/>
              </a:solidFill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8" name="7 Forma libre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8 Forma libre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9 Triángulo rectángulo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" name="10 Conector recto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11 Cheurón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12 Cheurón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85127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03DAC-DC5E-478B-8BA0-FFBE4D1E86D0}" type="datetimeFigureOut">
              <a:rPr lang="es-ES" smtClean="0">
                <a:solidFill>
                  <a:prstClr val="black"/>
                </a:solidFill>
              </a:rPr>
              <a:pPr/>
              <a:t>28/11/2017</a:t>
            </a:fld>
            <a:endParaRPr lang="es-ES">
              <a:solidFill>
                <a:prstClr val="black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86389-C96E-45FD-8B1D-D5B25E191A4A}" type="slidenum">
              <a:rPr lang="es-ES" smtClean="0">
                <a:solidFill>
                  <a:prstClr val="black"/>
                </a:solidFill>
              </a:rPr>
              <a:pPr/>
              <a:t>‹Nº›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501676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03DAC-DC5E-478B-8BA0-FFBE4D1E86D0}" type="datetimeFigureOut">
              <a:rPr lang="es-ES" smtClean="0">
                <a:solidFill>
                  <a:prstClr val="black"/>
                </a:solidFill>
              </a:rPr>
              <a:pPr/>
              <a:t>28/11/2017</a:t>
            </a:fld>
            <a:endParaRPr lang="es-ES">
              <a:solidFill>
                <a:prstClr val="black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86389-C96E-45FD-8B1D-D5B25E191A4A}" type="slidenum">
              <a:rPr lang="es-ES" smtClean="0">
                <a:solidFill>
                  <a:prstClr val="black"/>
                </a:solidFill>
              </a:rPr>
              <a:pPr/>
              <a:t>‹Nº›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821201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Triángulo rectángulo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8 Título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17" name="16 Subtítulo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s-ES"/>
              <a:t>Haga clic para modificar el estilo de subtítulo del patrón</a:t>
            </a:r>
            <a:endParaRPr kumimoji="0" lang="en-US"/>
          </a:p>
        </p:txBody>
      </p:sp>
      <p:grpSp>
        <p:nvGrpSpPr>
          <p:cNvPr id="2" name="1 Grupo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6 Forma libre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7 Forma libre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10 Forma libre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2" name="11 Conector recto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2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65803DAC-DC5E-478B-8BA0-FFBE4D1E86D0}" type="datetimeFigureOut">
              <a:rPr lang="es-ES" smtClean="0"/>
              <a:pPr/>
              <a:t>28/11/2017</a:t>
            </a:fld>
            <a:endParaRPr lang="es-ES"/>
          </a:p>
        </p:txBody>
      </p:sp>
      <p:sp>
        <p:nvSpPr>
          <p:cNvPr id="19" name="18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s-ES">
              <a:solidFill>
                <a:srgbClr val="2DA2BF">
                  <a:tint val="20000"/>
                </a:srgbClr>
              </a:solidFill>
            </a:endParaRPr>
          </a:p>
        </p:txBody>
      </p:sp>
      <p:sp>
        <p:nvSpPr>
          <p:cNvPr id="27" name="2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19B86389-C96E-45FD-8B1D-D5B25E191A4A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405910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03DAC-DC5E-478B-8BA0-FFBE4D1E86D0}" type="datetimeFigureOut">
              <a:rPr lang="es-ES" smtClean="0">
                <a:solidFill>
                  <a:prstClr val="black"/>
                </a:solidFill>
              </a:rPr>
              <a:pPr/>
              <a:t>28/11/2017</a:t>
            </a:fld>
            <a:endParaRPr lang="es-ES">
              <a:solidFill>
                <a:prstClr val="black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86389-C96E-45FD-8B1D-D5B25E191A4A}" type="slidenum">
              <a:rPr lang="es-ES" smtClean="0">
                <a:solidFill>
                  <a:prstClr val="black"/>
                </a:solidFill>
              </a:rPr>
              <a:pPr/>
              <a:t>‹Nº›</a:t>
            </a:fld>
            <a:endParaRPr lang="es-ES">
              <a:solidFill>
                <a:prstClr val="black"/>
              </a:solidFill>
            </a:endParaRPr>
          </a:p>
        </p:txBody>
      </p:sp>
      <p:sp>
        <p:nvSpPr>
          <p:cNvPr id="7" name="6 Título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xmlns="" val="11933129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03DAC-DC5E-478B-8BA0-FFBE4D1E86D0}" type="datetimeFigureOut">
              <a:rPr lang="es-ES" smtClean="0">
                <a:solidFill>
                  <a:prstClr val="white"/>
                </a:solidFill>
              </a:rPr>
              <a:pPr/>
              <a:t>28/11/2017</a:t>
            </a:fld>
            <a:endParaRPr lang="es-ES">
              <a:solidFill>
                <a:prstClr val="white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white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86389-C96E-45FD-8B1D-D5B25E191A4A}" type="slidenum">
              <a:rPr lang="es-ES" smtClean="0">
                <a:solidFill>
                  <a:prstClr val="white"/>
                </a:solidFill>
              </a:rPr>
              <a:pPr/>
              <a:t>‹Nº›</a:t>
            </a:fld>
            <a:endParaRPr lang="es-ES">
              <a:solidFill>
                <a:prstClr val="white"/>
              </a:solidFill>
            </a:endParaRPr>
          </a:p>
        </p:txBody>
      </p:sp>
      <p:sp>
        <p:nvSpPr>
          <p:cNvPr id="7" name="6 Cheurón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7 Cheurón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923921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03DAC-DC5E-478B-8BA0-FFBE4D1E86D0}" type="datetimeFigureOut">
              <a:rPr lang="es-ES" smtClean="0">
                <a:solidFill>
                  <a:prstClr val="white"/>
                </a:solidFill>
              </a:rPr>
              <a:pPr/>
              <a:t>28/11/2017</a:t>
            </a:fld>
            <a:endParaRPr lang="es-ES">
              <a:solidFill>
                <a:prstClr val="white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white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86389-C96E-45FD-8B1D-D5B25E191A4A}" type="slidenum">
              <a:rPr lang="es-ES" smtClean="0">
                <a:solidFill>
                  <a:prstClr val="white"/>
                </a:solidFill>
              </a:rPr>
              <a:pPr/>
              <a:t>‹Nº›</a:t>
            </a:fld>
            <a:endParaRPr lang="es-ES">
              <a:solidFill>
                <a:prstClr val="white"/>
              </a:solidFill>
            </a:endParaRPr>
          </a:p>
        </p:txBody>
      </p:sp>
      <p:sp>
        <p:nvSpPr>
          <p:cNvPr id="8" name="7 Título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xmlns="" val="35286235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03DAC-DC5E-478B-8BA0-FFBE4D1E86D0}" type="datetimeFigureOut">
              <a:rPr lang="es-ES" smtClean="0">
                <a:solidFill>
                  <a:prstClr val="black"/>
                </a:solidFill>
              </a:rPr>
              <a:pPr/>
              <a:t>28/11/2017</a:t>
            </a:fld>
            <a:endParaRPr lang="es-ES">
              <a:solidFill>
                <a:prstClr val="black"/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/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86389-C96E-45FD-8B1D-D5B25E191A4A}" type="slidenum">
              <a:rPr lang="es-ES" smtClean="0">
                <a:solidFill>
                  <a:prstClr val="black"/>
                </a:solidFill>
              </a:rPr>
              <a:pPr/>
              <a:t>‹Nº›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264609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03DAC-DC5E-478B-8BA0-FFBE4D1E86D0}" type="datetimeFigureOut">
              <a:rPr lang="es-ES" smtClean="0">
                <a:solidFill>
                  <a:prstClr val="white"/>
                </a:solidFill>
              </a:rPr>
              <a:pPr/>
              <a:t>28/11/2017</a:t>
            </a:fld>
            <a:endParaRPr lang="es-ES">
              <a:solidFill>
                <a:prstClr val="white"/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white"/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86389-C96E-45FD-8B1D-D5B25E191A4A}" type="slidenum">
              <a:rPr lang="es-ES" smtClean="0">
                <a:solidFill>
                  <a:prstClr val="white"/>
                </a:solidFill>
              </a:rPr>
              <a:pPr/>
              <a:t>‹Nº›</a:t>
            </a:fld>
            <a:endParaRPr lang="es-ES">
              <a:solidFill>
                <a:prstClr val="white"/>
              </a:solidFill>
            </a:endParaRPr>
          </a:p>
        </p:txBody>
      </p:sp>
      <p:sp>
        <p:nvSpPr>
          <p:cNvPr id="6" name="5 Título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xmlns="" val="12928598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A0371-3EE3-4B3C-A410-BF47EFDCF32C}" type="datetimeFigureOut">
              <a:rPr lang="es-ES" smtClean="0">
                <a:solidFill>
                  <a:prstClr val="white"/>
                </a:solidFill>
              </a:rPr>
              <a:pPr/>
              <a:t>28/11/2017</a:t>
            </a:fld>
            <a:endParaRPr lang="es-ES">
              <a:solidFill>
                <a:prstClr val="white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white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B0995-7F29-452A-AA0C-C68FF409C978}" type="slidenum">
              <a:rPr lang="es-ES" smtClean="0">
                <a:solidFill>
                  <a:prstClr val="white"/>
                </a:solidFill>
              </a:rPr>
              <a:pPr/>
              <a:t>‹Nº›</a:t>
            </a:fld>
            <a:endParaRPr lang="es-ES">
              <a:solidFill>
                <a:prstClr val="white"/>
              </a:solidFill>
            </a:endParaRPr>
          </a:p>
        </p:txBody>
      </p:sp>
      <p:sp>
        <p:nvSpPr>
          <p:cNvPr id="8" name="7 Título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xmlns="" val="38460621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03DAC-DC5E-478B-8BA0-FFBE4D1E86D0}" type="datetimeFigureOut">
              <a:rPr lang="es-ES" smtClean="0">
                <a:solidFill>
                  <a:prstClr val="black"/>
                </a:solidFill>
              </a:rPr>
              <a:pPr/>
              <a:t>28/11/2017</a:t>
            </a:fld>
            <a:endParaRPr lang="es-ES">
              <a:solidFill>
                <a:prstClr val="black"/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/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86389-C96E-45FD-8B1D-D5B25E191A4A}" type="slidenum">
              <a:rPr lang="es-ES" smtClean="0">
                <a:solidFill>
                  <a:prstClr val="black"/>
                </a:solidFill>
              </a:rPr>
              <a:pPr/>
              <a:t>‹Nº›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393514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65803DAC-DC5E-478B-8BA0-FFBE4D1E86D0}" type="datetimeFigureOut">
              <a:rPr lang="es-ES" smtClean="0">
                <a:solidFill>
                  <a:prstClr val="black"/>
                </a:solidFill>
              </a:rPr>
              <a:pPr/>
              <a:t>28/11/2017</a:t>
            </a:fld>
            <a:endParaRPr lang="es-ES">
              <a:solidFill>
                <a:prstClr val="black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86389-C96E-45FD-8B1D-D5B25E191A4A}" type="slidenum">
              <a:rPr lang="es-ES" smtClean="0">
                <a:solidFill>
                  <a:prstClr val="black"/>
                </a:solidFill>
              </a:rPr>
              <a:pPr/>
              <a:t>‹Nº›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622984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s-ES"/>
              <a:t>Haga clic en el icono para agregar una imagen</a:t>
            </a:r>
            <a:endParaRPr kumimoji="0" lang="en-US" dirty="0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65803DAC-DC5E-478B-8BA0-FFBE4D1E86D0}" type="datetimeFigureOut">
              <a:rPr lang="es-ES" smtClean="0">
                <a:solidFill>
                  <a:prstClr val="white"/>
                </a:solidFill>
              </a:rPr>
              <a:pPr/>
              <a:t>28/11/2017</a:t>
            </a:fld>
            <a:endParaRPr lang="es-ES">
              <a:solidFill>
                <a:prstClr val="white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s-ES">
              <a:solidFill>
                <a:prstClr val="white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19B86389-C96E-45FD-8B1D-D5B25E191A4A}" type="slidenum">
              <a:rPr lang="es-ES" smtClean="0">
                <a:solidFill>
                  <a:prstClr val="white"/>
                </a:solidFill>
              </a:rPr>
              <a:pPr/>
              <a:t>‹Nº›</a:t>
            </a:fld>
            <a:endParaRPr lang="es-ES">
              <a:solidFill>
                <a:prstClr val="white"/>
              </a:solidFill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8" name="7 Forma libre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8 Forma libre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9 Triángulo rectángulo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" name="10 Conector recto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11 Cheurón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12 Cheurón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197944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03DAC-DC5E-478B-8BA0-FFBE4D1E86D0}" type="datetimeFigureOut">
              <a:rPr lang="es-ES" smtClean="0">
                <a:solidFill>
                  <a:prstClr val="black"/>
                </a:solidFill>
              </a:rPr>
              <a:pPr/>
              <a:t>28/11/2017</a:t>
            </a:fld>
            <a:endParaRPr lang="es-ES">
              <a:solidFill>
                <a:prstClr val="black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86389-C96E-45FD-8B1D-D5B25E191A4A}" type="slidenum">
              <a:rPr lang="es-ES" smtClean="0">
                <a:solidFill>
                  <a:prstClr val="black"/>
                </a:solidFill>
              </a:rPr>
              <a:pPr/>
              <a:t>‹Nº›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071911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03DAC-DC5E-478B-8BA0-FFBE4D1E86D0}" type="datetimeFigureOut">
              <a:rPr lang="es-ES" smtClean="0">
                <a:solidFill>
                  <a:prstClr val="black"/>
                </a:solidFill>
              </a:rPr>
              <a:pPr/>
              <a:t>28/11/2017</a:t>
            </a:fld>
            <a:endParaRPr lang="es-ES">
              <a:solidFill>
                <a:prstClr val="black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86389-C96E-45FD-8B1D-D5B25E191A4A}" type="slidenum">
              <a:rPr lang="es-ES" smtClean="0">
                <a:solidFill>
                  <a:prstClr val="black"/>
                </a:solidFill>
              </a:rPr>
              <a:pPr/>
              <a:t>‹Nº›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851909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Triángulo rectángulo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8 Título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17" name="16 Subtítulo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s-ES"/>
              <a:t>Haga clic para modificar el estilo de subtítulo del patrón</a:t>
            </a:r>
            <a:endParaRPr kumimoji="0" lang="en-US"/>
          </a:p>
        </p:txBody>
      </p:sp>
      <p:grpSp>
        <p:nvGrpSpPr>
          <p:cNvPr id="2" name="1 Grupo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6 Forma libre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7 Forma libre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10 Forma libre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2" name="11 Conector recto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2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65803DAC-DC5E-478B-8BA0-FFBE4D1E86D0}" type="datetimeFigureOut">
              <a:rPr lang="es-ES" smtClean="0"/>
              <a:pPr/>
              <a:t>28/11/2017</a:t>
            </a:fld>
            <a:endParaRPr lang="es-ES"/>
          </a:p>
        </p:txBody>
      </p:sp>
      <p:sp>
        <p:nvSpPr>
          <p:cNvPr id="19" name="18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s-ES">
              <a:solidFill>
                <a:srgbClr val="2DA2BF">
                  <a:tint val="20000"/>
                </a:srgbClr>
              </a:solidFill>
            </a:endParaRPr>
          </a:p>
        </p:txBody>
      </p:sp>
      <p:sp>
        <p:nvSpPr>
          <p:cNvPr id="27" name="2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19B86389-C96E-45FD-8B1D-D5B25E191A4A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06263620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03DAC-DC5E-478B-8BA0-FFBE4D1E86D0}" type="datetimeFigureOut">
              <a:rPr lang="es-ES" smtClean="0">
                <a:solidFill>
                  <a:prstClr val="black"/>
                </a:solidFill>
              </a:rPr>
              <a:pPr/>
              <a:t>28/11/2017</a:t>
            </a:fld>
            <a:endParaRPr lang="es-ES">
              <a:solidFill>
                <a:prstClr val="black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86389-C96E-45FD-8B1D-D5B25E191A4A}" type="slidenum">
              <a:rPr lang="es-ES" smtClean="0">
                <a:solidFill>
                  <a:prstClr val="black"/>
                </a:solidFill>
              </a:rPr>
              <a:pPr/>
              <a:t>‹Nº›</a:t>
            </a:fld>
            <a:endParaRPr lang="es-ES">
              <a:solidFill>
                <a:prstClr val="black"/>
              </a:solidFill>
            </a:endParaRPr>
          </a:p>
        </p:txBody>
      </p:sp>
      <p:sp>
        <p:nvSpPr>
          <p:cNvPr id="7" name="6 Título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xmlns="" val="364815172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03DAC-DC5E-478B-8BA0-FFBE4D1E86D0}" type="datetimeFigureOut">
              <a:rPr lang="es-ES" smtClean="0">
                <a:solidFill>
                  <a:prstClr val="white"/>
                </a:solidFill>
              </a:rPr>
              <a:pPr/>
              <a:t>28/11/2017</a:t>
            </a:fld>
            <a:endParaRPr lang="es-ES">
              <a:solidFill>
                <a:prstClr val="white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white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86389-C96E-45FD-8B1D-D5B25E191A4A}" type="slidenum">
              <a:rPr lang="es-ES" smtClean="0">
                <a:solidFill>
                  <a:prstClr val="white"/>
                </a:solidFill>
              </a:rPr>
              <a:pPr/>
              <a:t>‹Nº›</a:t>
            </a:fld>
            <a:endParaRPr lang="es-ES">
              <a:solidFill>
                <a:prstClr val="white"/>
              </a:solidFill>
            </a:endParaRPr>
          </a:p>
        </p:txBody>
      </p:sp>
      <p:sp>
        <p:nvSpPr>
          <p:cNvPr id="7" name="6 Cheurón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7 Cheurón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786601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03DAC-DC5E-478B-8BA0-FFBE4D1E86D0}" type="datetimeFigureOut">
              <a:rPr lang="es-ES" smtClean="0">
                <a:solidFill>
                  <a:prstClr val="white"/>
                </a:solidFill>
              </a:rPr>
              <a:pPr/>
              <a:t>28/11/2017</a:t>
            </a:fld>
            <a:endParaRPr lang="es-ES">
              <a:solidFill>
                <a:prstClr val="white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white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86389-C96E-45FD-8B1D-D5B25E191A4A}" type="slidenum">
              <a:rPr lang="es-ES" smtClean="0">
                <a:solidFill>
                  <a:prstClr val="white"/>
                </a:solidFill>
              </a:rPr>
              <a:pPr/>
              <a:t>‹Nº›</a:t>
            </a:fld>
            <a:endParaRPr lang="es-ES">
              <a:solidFill>
                <a:prstClr val="white"/>
              </a:solidFill>
            </a:endParaRPr>
          </a:p>
        </p:txBody>
      </p:sp>
      <p:sp>
        <p:nvSpPr>
          <p:cNvPr id="8" name="7 Título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xmlns="" val="16551790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03DAC-DC5E-478B-8BA0-FFBE4D1E86D0}" type="datetimeFigureOut">
              <a:rPr lang="es-ES" smtClean="0">
                <a:solidFill>
                  <a:prstClr val="black"/>
                </a:solidFill>
              </a:rPr>
              <a:pPr/>
              <a:t>28/11/2017</a:t>
            </a:fld>
            <a:endParaRPr lang="es-ES">
              <a:solidFill>
                <a:prstClr val="black"/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/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86389-C96E-45FD-8B1D-D5B25E191A4A}" type="slidenum">
              <a:rPr lang="es-ES" smtClean="0">
                <a:solidFill>
                  <a:prstClr val="black"/>
                </a:solidFill>
              </a:rPr>
              <a:pPr/>
              <a:t>‹Nº›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766533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A0371-3EE3-4B3C-A410-BF47EFDCF32C}" type="datetimeFigureOut">
              <a:rPr lang="es-ES" smtClean="0">
                <a:solidFill>
                  <a:prstClr val="black"/>
                </a:solidFill>
              </a:rPr>
              <a:pPr/>
              <a:t>28/11/2017</a:t>
            </a:fld>
            <a:endParaRPr lang="es-ES">
              <a:solidFill>
                <a:prstClr val="black"/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/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B0995-7F29-452A-AA0C-C68FF409C978}" type="slidenum">
              <a:rPr lang="es-ES" smtClean="0">
                <a:solidFill>
                  <a:prstClr val="black"/>
                </a:solidFill>
              </a:rPr>
              <a:pPr/>
              <a:t>‹Nº›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785840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03DAC-DC5E-478B-8BA0-FFBE4D1E86D0}" type="datetimeFigureOut">
              <a:rPr lang="es-ES" smtClean="0">
                <a:solidFill>
                  <a:prstClr val="white"/>
                </a:solidFill>
              </a:rPr>
              <a:pPr/>
              <a:t>28/11/2017</a:t>
            </a:fld>
            <a:endParaRPr lang="es-ES">
              <a:solidFill>
                <a:prstClr val="white"/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white"/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86389-C96E-45FD-8B1D-D5B25E191A4A}" type="slidenum">
              <a:rPr lang="es-ES" smtClean="0">
                <a:solidFill>
                  <a:prstClr val="white"/>
                </a:solidFill>
              </a:rPr>
              <a:pPr/>
              <a:t>‹Nº›</a:t>
            </a:fld>
            <a:endParaRPr lang="es-ES">
              <a:solidFill>
                <a:prstClr val="white"/>
              </a:solidFill>
            </a:endParaRPr>
          </a:p>
        </p:txBody>
      </p:sp>
      <p:sp>
        <p:nvSpPr>
          <p:cNvPr id="6" name="5 Título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xmlns="" val="21584273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03DAC-DC5E-478B-8BA0-FFBE4D1E86D0}" type="datetimeFigureOut">
              <a:rPr lang="es-ES" smtClean="0">
                <a:solidFill>
                  <a:prstClr val="black"/>
                </a:solidFill>
              </a:rPr>
              <a:pPr/>
              <a:t>28/11/2017</a:t>
            </a:fld>
            <a:endParaRPr lang="es-ES">
              <a:solidFill>
                <a:prstClr val="black"/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/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86389-C96E-45FD-8B1D-D5B25E191A4A}" type="slidenum">
              <a:rPr lang="es-ES" smtClean="0">
                <a:solidFill>
                  <a:prstClr val="black"/>
                </a:solidFill>
              </a:rPr>
              <a:pPr/>
              <a:t>‹Nº›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1104632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65803DAC-DC5E-478B-8BA0-FFBE4D1E86D0}" type="datetimeFigureOut">
              <a:rPr lang="es-ES" smtClean="0">
                <a:solidFill>
                  <a:prstClr val="black"/>
                </a:solidFill>
              </a:rPr>
              <a:pPr/>
              <a:t>28/11/2017</a:t>
            </a:fld>
            <a:endParaRPr lang="es-ES">
              <a:solidFill>
                <a:prstClr val="black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86389-C96E-45FD-8B1D-D5B25E191A4A}" type="slidenum">
              <a:rPr lang="es-ES" smtClean="0">
                <a:solidFill>
                  <a:prstClr val="black"/>
                </a:solidFill>
              </a:rPr>
              <a:pPr/>
              <a:t>‹Nº›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150284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s-ES"/>
              <a:t>Haga clic en el icono para agregar una imagen</a:t>
            </a:r>
            <a:endParaRPr kumimoji="0" lang="en-US" dirty="0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65803DAC-DC5E-478B-8BA0-FFBE4D1E86D0}" type="datetimeFigureOut">
              <a:rPr lang="es-ES" smtClean="0">
                <a:solidFill>
                  <a:prstClr val="white"/>
                </a:solidFill>
              </a:rPr>
              <a:pPr/>
              <a:t>28/11/2017</a:t>
            </a:fld>
            <a:endParaRPr lang="es-ES">
              <a:solidFill>
                <a:prstClr val="white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s-ES">
              <a:solidFill>
                <a:prstClr val="white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19B86389-C96E-45FD-8B1D-D5B25E191A4A}" type="slidenum">
              <a:rPr lang="es-ES" smtClean="0">
                <a:solidFill>
                  <a:prstClr val="white"/>
                </a:solidFill>
              </a:rPr>
              <a:pPr/>
              <a:t>‹Nº›</a:t>
            </a:fld>
            <a:endParaRPr lang="es-ES">
              <a:solidFill>
                <a:prstClr val="white"/>
              </a:solidFill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8" name="7 Forma libre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8 Forma libre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9 Triángulo rectángulo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" name="10 Conector recto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11 Cheurón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12 Cheurón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837707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03DAC-DC5E-478B-8BA0-FFBE4D1E86D0}" type="datetimeFigureOut">
              <a:rPr lang="es-ES" smtClean="0">
                <a:solidFill>
                  <a:prstClr val="black"/>
                </a:solidFill>
              </a:rPr>
              <a:pPr/>
              <a:t>28/11/2017</a:t>
            </a:fld>
            <a:endParaRPr lang="es-ES">
              <a:solidFill>
                <a:prstClr val="black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86389-C96E-45FD-8B1D-D5B25E191A4A}" type="slidenum">
              <a:rPr lang="es-ES" smtClean="0">
                <a:solidFill>
                  <a:prstClr val="black"/>
                </a:solidFill>
              </a:rPr>
              <a:pPr/>
              <a:t>‹Nº›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4700441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03DAC-DC5E-478B-8BA0-FFBE4D1E86D0}" type="datetimeFigureOut">
              <a:rPr lang="es-ES" smtClean="0">
                <a:solidFill>
                  <a:prstClr val="black"/>
                </a:solidFill>
              </a:rPr>
              <a:pPr/>
              <a:t>28/11/2017</a:t>
            </a:fld>
            <a:endParaRPr lang="es-ES">
              <a:solidFill>
                <a:prstClr val="black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86389-C96E-45FD-8B1D-D5B25E191A4A}" type="slidenum">
              <a:rPr lang="es-ES" smtClean="0">
                <a:solidFill>
                  <a:prstClr val="black"/>
                </a:solidFill>
              </a:rPr>
              <a:pPr/>
              <a:t>‹Nº›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1365711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Triángulo rectángulo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8 Título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17" name="16 Subtítulo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s-ES"/>
              <a:t>Haga clic para modificar el estilo de subtítulo del patrón</a:t>
            </a:r>
            <a:endParaRPr kumimoji="0" lang="en-US"/>
          </a:p>
        </p:txBody>
      </p:sp>
      <p:grpSp>
        <p:nvGrpSpPr>
          <p:cNvPr id="2" name="1 Grupo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6 Forma libre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7 Forma libre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10 Forma libre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2" name="11 Conector recto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2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65803DAC-DC5E-478B-8BA0-FFBE4D1E86D0}" type="datetimeFigureOut">
              <a:rPr lang="es-ES" smtClean="0"/>
              <a:pPr/>
              <a:t>28/11/2017</a:t>
            </a:fld>
            <a:endParaRPr lang="es-ES"/>
          </a:p>
        </p:txBody>
      </p:sp>
      <p:sp>
        <p:nvSpPr>
          <p:cNvPr id="19" name="18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s-ES">
              <a:solidFill>
                <a:srgbClr val="2DA2BF">
                  <a:tint val="20000"/>
                </a:srgbClr>
              </a:solidFill>
            </a:endParaRPr>
          </a:p>
        </p:txBody>
      </p:sp>
      <p:sp>
        <p:nvSpPr>
          <p:cNvPr id="27" name="2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19B86389-C96E-45FD-8B1D-D5B25E191A4A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91854483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03DAC-DC5E-478B-8BA0-FFBE4D1E86D0}" type="datetimeFigureOut">
              <a:rPr lang="es-ES" smtClean="0">
                <a:solidFill>
                  <a:prstClr val="black"/>
                </a:solidFill>
              </a:rPr>
              <a:pPr/>
              <a:t>28/11/2017</a:t>
            </a:fld>
            <a:endParaRPr lang="es-ES">
              <a:solidFill>
                <a:prstClr val="black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86389-C96E-45FD-8B1D-D5B25E191A4A}" type="slidenum">
              <a:rPr lang="es-ES" smtClean="0">
                <a:solidFill>
                  <a:prstClr val="black"/>
                </a:solidFill>
              </a:rPr>
              <a:pPr/>
              <a:t>‹Nº›</a:t>
            </a:fld>
            <a:endParaRPr lang="es-ES">
              <a:solidFill>
                <a:prstClr val="black"/>
              </a:solidFill>
            </a:endParaRPr>
          </a:p>
        </p:txBody>
      </p:sp>
      <p:sp>
        <p:nvSpPr>
          <p:cNvPr id="7" name="6 Título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xmlns="" val="103559770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03DAC-DC5E-478B-8BA0-FFBE4D1E86D0}" type="datetimeFigureOut">
              <a:rPr lang="es-ES" smtClean="0">
                <a:solidFill>
                  <a:prstClr val="white"/>
                </a:solidFill>
              </a:rPr>
              <a:pPr/>
              <a:t>28/11/2017</a:t>
            </a:fld>
            <a:endParaRPr lang="es-ES">
              <a:solidFill>
                <a:prstClr val="white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white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86389-C96E-45FD-8B1D-D5B25E191A4A}" type="slidenum">
              <a:rPr lang="es-ES" smtClean="0">
                <a:solidFill>
                  <a:prstClr val="white"/>
                </a:solidFill>
              </a:rPr>
              <a:pPr/>
              <a:t>‹Nº›</a:t>
            </a:fld>
            <a:endParaRPr lang="es-ES">
              <a:solidFill>
                <a:prstClr val="white"/>
              </a:solidFill>
            </a:endParaRPr>
          </a:p>
        </p:txBody>
      </p:sp>
      <p:sp>
        <p:nvSpPr>
          <p:cNvPr id="7" name="6 Cheurón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7 Cheurón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86679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03DAC-DC5E-478B-8BA0-FFBE4D1E86D0}" type="datetimeFigureOut">
              <a:rPr lang="es-ES" smtClean="0">
                <a:solidFill>
                  <a:prstClr val="white"/>
                </a:solidFill>
              </a:rPr>
              <a:pPr/>
              <a:t>28/11/2017</a:t>
            </a:fld>
            <a:endParaRPr lang="es-ES">
              <a:solidFill>
                <a:prstClr val="white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white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86389-C96E-45FD-8B1D-D5B25E191A4A}" type="slidenum">
              <a:rPr lang="es-ES" smtClean="0">
                <a:solidFill>
                  <a:prstClr val="white"/>
                </a:solidFill>
              </a:rPr>
              <a:pPr/>
              <a:t>‹Nº›</a:t>
            </a:fld>
            <a:endParaRPr lang="es-ES">
              <a:solidFill>
                <a:prstClr val="white"/>
              </a:solidFill>
            </a:endParaRPr>
          </a:p>
        </p:txBody>
      </p:sp>
      <p:sp>
        <p:nvSpPr>
          <p:cNvPr id="8" name="7 Título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xmlns="" val="28462274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A0371-3EE3-4B3C-A410-BF47EFDCF32C}" type="datetimeFigureOut">
              <a:rPr lang="es-ES" smtClean="0">
                <a:solidFill>
                  <a:prstClr val="white"/>
                </a:solidFill>
              </a:rPr>
              <a:pPr/>
              <a:t>28/11/2017</a:t>
            </a:fld>
            <a:endParaRPr lang="es-ES">
              <a:solidFill>
                <a:prstClr val="white"/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white"/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B0995-7F29-452A-AA0C-C68FF409C978}" type="slidenum">
              <a:rPr lang="es-ES" smtClean="0">
                <a:solidFill>
                  <a:prstClr val="white"/>
                </a:solidFill>
              </a:rPr>
              <a:pPr/>
              <a:t>‹Nº›</a:t>
            </a:fld>
            <a:endParaRPr lang="es-ES">
              <a:solidFill>
                <a:prstClr val="white"/>
              </a:solidFill>
            </a:endParaRPr>
          </a:p>
        </p:txBody>
      </p:sp>
      <p:sp>
        <p:nvSpPr>
          <p:cNvPr id="6" name="5 Título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xmlns="" val="38568558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03DAC-DC5E-478B-8BA0-FFBE4D1E86D0}" type="datetimeFigureOut">
              <a:rPr lang="es-ES" smtClean="0">
                <a:solidFill>
                  <a:prstClr val="black"/>
                </a:solidFill>
              </a:rPr>
              <a:pPr/>
              <a:t>28/11/2017</a:t>
            </a:fld>
            <a:endParaRPr lang="es-ES">
              <a:solidFill>
                <a:prstClr val="black"/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/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86389-C96E-45FD-8B1D-D5B25E191A4A}" type="slidenum">
              <a:rPr lang="es-ES" smtClean="0">
                <a:solidFill>
                  <a:prstClr val="black"/>
                </a:solidFill>
              </a:rPr>
              <a:pPr/>
              <a:t>‹Nº›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032724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03DAC-DC5E-478B-8BA0-FFBE4D1E86D0}" type="datetimeFigureOut">
              <a:rPr lang="es-ES" smtClean="0">
                <a:solidFill>
                  <a:prstClr val="white"/>
                </a:solidFill>
              </a:rPr>
              <a:pPr/>
              <a:t>28/11/2017</a:t>
            </a:fld>
            <a:endParaRPr lang="es-ES">
              <a:solidFill>
                <a:prstClr val="white"/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white"/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86389-C96E-45FD-8B1D-D5B25E191A4A}" type="slidenum">
              <a:rPr lang="es-ES" smtClean="0">
                <a:solidFill>
                  <a:prstClr val="white"/>
                </a:solidFill>
              </a:rPr>
              <a:pPr/>
              <a:t>‹Nº›</a:t>
            </a:fld>
            <a:endParaRPr lang="es-ES">
              <a:solidFill>
                <a:prstClr val="white"/>
              </a:solidFill>
            </a:endParaRPr>
          </a:p>
        </p:txBody>
      </p:sp>
      <p:sp>
        <p:nvSpPr>
          <p:cNvPr id="6" name="5 Título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xmlns="" val="6261361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03DAC-DC5E-478B-8BA0-FFBE4D1E86D0}" type="datetimeFigureOut">
              <a:rPr lang="es-ES" smtClean="0">
                <a:solidFill>
                  <a:prstClr val="black"/>
                </a:solidFill>
              </a:rPr>
              <a:pPr/>
              <a:t>28/11/2017</a:t>
            </a:fld>
            <a:endParaRPr lang="es-ES">
              <a:solidFill>
                <a:prstClr val="black"/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/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86389-C96E-45FD-8B1D-D5B25E191A4A}" type="slidenum">
              <a:rPr lang="es-ES" smtClean="0">
                <a:solidFill>
                  <a:prstClr val="black"/>
                </a:solidFill>
              </a:rPr>
              <a:pPr/>
              <a:t>‹Nº›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0044742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65803DAC-DC5E-478B-8BA0-FFBE4D1E86D0}" type="datetimeFigureOut">
              <a:rPr lang="es-ES" smtClean="0">
                <a:solidFill>
                  <a:prstClr val="black"/>
                </a:solidFill>
              </a:rPr>
              <a:pPr/>
              <a:t>28/11/2017</a:t>
            </a:fld>
            <a:endParaRPr lang="es-ES">
              <a:solidFill>
                <a:prstClr val="black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86389-C96E-45FD-8B1D-D5B25E191A4A}" type="slidenum">
              <a:rPr lang="es-ES" smtClean="0">
                <a:solidFill>
                  <a:prstClr val="black"/>
                </a:solidFill>
              </a:rPr>
              <a:pPr/>
              <a:t>‹Nº›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491328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s-ES"/>
              <a:t>Haga clic en el icono para agregar una imagen</a:t>
            </a:r>
            <a:endParaRPr kumimoji="0" lang="en-US" dirty="0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65803DAC-DC5E-478B-8BA0-FFBE4D1E86D0}" type="datetimeFigureOut">
              <a:rPr lang="es-ES" smtClean="0">
                <a:solidFill>
                  <a:prstClr val="white"/>
                </a:solidFill>
              </a:rPr>
              <a:pPr/>
              <a:t>28/11/2017</a:t>
            </a:fld>
            <a:endParaRPr lang="es-ES">
              <a:solidFill>
                <a:prstClr val="white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s-ES">
              <a:solidFill>
                <a:prstClr val="white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19B86389-C96E-45FD-8B1D-D5B25E191A4A}" type="slidenum">
              <a:rPr lang="es-ES" smtClean="0">
                <a:solidFill>
                  <a:prstClr val="white"/>
                </a:solidFill>
              </a:rPr>
              <a:pPr/>
              <a:t>‹Nº›</a:t>
            </a:fld>
            <a:endParaRPr lang="es-ES">
              <a:solidFill>
                <a:prstClr val="white"/>
              </a:solidFill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8" name="7 Forma libre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8 Forma libre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9 Triángulo rectángulo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" name="10 Conector recto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11 Cheurón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12 Cheurón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604552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03DAC-DC5E-478B-8BA0-FFBE4D1E86D0}" type="datetimeFigureOut">
              <a:rPr lang="es-ES" smtClean="0">
                <a:solidFill>
                  <a:prstClr val="black"/>
                </a:solidFill>
              </a:rPr>
              <a:pPr/>
              <a:t>28/11/2017</a:t>
            </a:fld>
            <a:endParaRPr lang="es-ES">
              <a:solidFill>
                <a:prstClr val="black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86389-C96E-45FD-8B1D-D5B25E191A4A}" type="slidenum">
              <a:rPr lang="es-ES" smtClean="0">
                <a:solidFill>
                  <a:prstClr val="black"/>
                </a:solidFill>
              </a:rPr>
              <a:pPr/>
              <a:t>‹Nº›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3577054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03DAC-DC5E-478B-8BA0-FFBE4D1E86D0}" type="datetimeFigureOut">
              <a:rPr lang="es-ES" smtClean="0">
                <a:solidFill>
                  <a:prstClr val="black"/>
                </a:solidFill>
              </a:rPr>
              <a:pPr/>
              <a:t>28/11/2017</a:t>
            </a:fld>
            <a:endParaRPr lang="es-ES">
              <a:solidFill>
                <a:prstClr val="black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86389-C96E-45FD-8B1D-D5B25E191A4A}" type="slidenum">
              <a:rPr lang="es-ES" smtClean="0">
                <a:solidFill>
                  <a:prstClr val="black"/>
                </a:solidFill>
              </a:rPr>
              <a:pPr/>
              <a:t>‹Nº›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4009256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/>
              <a:t>Haga clic para modificar el estilo de subtítulo del patrón</a:t>
            </a:r>
            <a:endParaRPr kumimoji="0" lang="en-US"/>
          </a:p>
        </p:txBody>
      </p:sp>
      <p:sp>
        <p:nvSpPr>
          <p:cNvPr id="28" name="27 Marcador de fecha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F10AF8B0-3542-48CA-903D-69D96A237470}" type="datetimeFigureOut">
              <a:rPr lang="es-ES" smtClean="0">
                <a:solidFill>
                  <a:srgbClr val="04617B"/>
                </a:solidFill>
              </a:rPr>
              <a:pPr/>
              <a:t>28/11/2017</a:t>
            </a:fld>
            <a:endParaRPr lang="es-ES">
              <a:solidFill>
                <a:srgbClr val="04617B"/>
              </a:solidFill>
            </a:endParaRPr>
          </a:p>
        </p:txBody>
      </p:sp>
      <p:sp>
        <p:nvSpPr>
          <p:cNvPr id="17" name="16 Marcador de pie de página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es-ES">
              <a:solidFill>
                <a:srgbClr val="04617B"/>
              </a:solidFill>
            </a:endParaRPr>
          </a:p>
        </p:txBody>
      </p:sp>
      <p:sp>
        <p:nvSpPr>
          <p:cNvPr id="10" name="9 Rectángulo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11 Rectángulo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13 Rectángulo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18 Rectángulo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10 Conector recto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17 Conector recto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19 Conector recto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15 Conector recto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14 Conector recto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21 Conector recto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7" name="26 Rectángulo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20 Elipse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22 Elipse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23 Elipse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25 Elipse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24 Elipse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28 Marcador de número de diapositiva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D93E6851-E791-4D75-A054-FDECABFAAD95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5658279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8" name="7 Marcador de contenido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F10AF8B0-3542-48CA-903D-69D96A237470}" type="datetimeFigureOut">
              <a:rPr lang="es-ES" smtClean="0">
                <a:solidFill>
                  <a:srgbClr val="04617B"/>
                </a:solidFill>
              </a:rPr>
              <a:pPr/>
              <a:t>28/11/2017</a:t>
            </a:fld>
            <a:endParaRPr lang="es-ES">
              <a:solidFill>
                <a:srgbClr val="04617B"/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D93E6851-E791-4D75-A054-FDECABFAAD95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10" name="9 Marcador de pie de página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s-ES">
              <a:solidFill>
                <a:srgbClr val="0461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668503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F10AF8B0-3542-48CA-903D-69D96A237470}" type="datetimeFigureOut">
              <a:rPr lang="es-ES" smtClean="0">
                <a:solidFill>
                  <a:srgbClr val="DBF5F9"/>
                </a:solidFill>
              </a:rPr>
              <a:pPr/>
              <a:t>28/11/2017</a:t>
            </a:fld>
            <a:endParaRPr lang="es-ES">
              <a:solidFill>
                <a:srgbClr val="DBF5F9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es-ES">
              <a:solidFill>
                <a:srgbClr val="DBF5F9"/>
              </a:solidFill>
            </a:endParaRPr>
          </a:p>
        </p:txBody>
      </p:sp>
      <p:sp>
        <p:nvSpPr>
          <p:cNvPr id="9" name="8 Rectángulo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9 Rectángulo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10 Rectángulo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11 Rectángulo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12 Conector recto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13 Conector recto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14 Conector recto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15 Conector recto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16 Conector recto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17 Rectángulo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18 Elipse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19 Elipse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20 Elipse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21 Elipse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22 Elipse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25 Conector recto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D93E6851-E791-4D75-A054-FDECABFAAD95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6183839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A0371-3EE3-4B3C-A410-BF47EFDCF32C}" type="datetimeFigureOut">
              <a:rPr lang="es-ES" smtClean="0">
                <a:solidFill>
                  <a:prstClr val="black"/>
                </a:solidFill>
              </a:rPr>
              <a:pPr/>
              <a:t>28/11/2017</a:t>
            </a:fld>
            <a:endParaRPr lang="es-ES">
              <a:solidFill>
                <a:prstClr val="black"/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/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B0995-7F29-452A-AA0C-C68FF409C978}" type="slidenum">
              <a:rPr lang="es-ES" smtClean="0">
                <a:solidFill>
                  <a:prstClr val="black"/>
                </a:solidFill>
              </a:rPr>
              <a:pPr/>
              <a:t>‹Nº›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983704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AF8B0-3542-48CA-903D-69D96A237470}" type="datetimeFigureOut">
              <a:rPr lang="es-ES" smtClean="0">
                <a:solidFill>
                  <a:srgbClr val="04617B"/>
                </a:solidFill>
              </a:rPr>
              <a:pPr/>
              <a:t>28/11/2017</a:t>
            </a:fld>
            <a:endParaRPr lang="es-ES">
              <a:solidFill>
                <a:srgbClr val="04617B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srgbClr val="04617B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E6851-E791-4D75-A054-FDECABFAAD95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9" name="8 Marcador de contenido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11" name="10 Marcador de contenido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xmlns="" val="421451942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AF8B0-3542-48CA-903D-69D96A237470}" type="datetimeFigureOut">
              <a:rPr lang="es-ES" smtClean="0">
                <a:solidFill>
                  <a:srgbClr val="04617B"/>
                </a:solidFill>
              </a:rPr>
              <a:pPr/>
              <a:t>28/11/2017</a:t>
            </a:fld>
            <a:endParaRPr lang="es-ES">
              <a:solidFill>
                <a:srgbClr val="04617B"/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srgbClr val="04617B"/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E6851-E791-4D75-A054-FDECABFAAD95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11" name="10 Marcador de contenido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13" name="12 Marcador de contenido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12" name="11 Marcador de texto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14" name="13 Marcador de texto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xmlns="" val="163040969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6" name="5 Marcador de fecha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F10AF8B0-3542-48CA-903D-69D96A237470}" type="datetimeFigureOut">
              <a:rPr lang="es-ES" smtClean="0">
                <a:solidFill>
                  <a:srgbClr val="04617B"/>
                </a:solidFill>
              </a:rPr>
              <a:pPr/>
              <a:t>28/11/2017</a:t>
            </a:fld>
            <a:endParaRPr lang="es-ES">
              <a:solidFill>
                <a:srgbClr val="04617B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D93E6851-E791-4D75-A054-FDECABFAAD95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s-ES">
              <a:solidFill>
                <a:srgbClr val="0461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8462302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AF8B0-3542-48CA-903D-69D96A237470}" type="datetimeFigureOut">
              <a:rPr lang="es-ES" smtClean="0">
                <a:solidFill>
                  <a:srgbClr val="04617B"/>
                </a:solidFill>
              </a:rPr>
              <a:pPr/>
              <a:t>28/11/2017</a:t>
            </a:fld>
            <a:endParaRPr lang="es-ES">
              <a:solidFill>
                <a:srgbClr val="04617B"/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srgbClr val="04617B"/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E6851-E791-4D75-A054-FDECABFAAD95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97128140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Conector recto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8" name="7 Conector recto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8 Conector recto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10 Conector recto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11 Rectángulo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12 Conector recto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13 Elipse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17 Marcador de contenido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21" name="20 Marcador de fecha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F10AF8B0-3542-48CA-903D-69D96A237470}" type="datetimeFigureOut">
              <a:rPr lang="es-ES" smtClean="0">
                <a:solidFill>
                  <a:srgbClr val="04617B"/>
                </a:solidFill>
              </a:rPr>
              <a:pPr/>
              <a:t>28/11/2017</a:t>
            </a:fld>
            <a:endParaRPr lang="es-ES">
              <a:solidFill>
                <a:srgbClr val="04617B"/>
              </a:solidFill>
            </a:endParaRPr>
          </a:p>
        </p:txBody>
      </p:sp>
      <p:sp>
        <p:nvSpPr>
          <p:cNvPr id="22" name="21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D93E6851-E791-4D75-A054-FDECABFAAD95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23" name="22 Marcador de pie de página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s-ES">
              <a:solidFill>
                <a:srgbClr val="0461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665221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Conector recto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12 Elipse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s-ES"/>
              <a:t>Haga clic en el icono para agregar una imagen</a:t>
            </a:r>
            <a:endParaRPr kumimoji="0"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10" name="9 Conector recto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10 Rectángulo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11 Conector recto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18 Conector recto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19 Conector recto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" name="16 Marcador de fecha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F10AF8B0-3542-48CA-903D-69D96A237470}" type="datetimeFigureOut">
              <a:rPr lang="es-ES" smtClean="0">
                <a:solidFill>
                  <a:srgbClr val="04617B"/>
                </a:solidFill>
              </a:rPr>
              <a:pPr/>
              <a:t>28/11/2017</a:t>
            </a:fld>
            <a:endParaRPr lang="es-ES">
              <a:solidFill>
                <a:srgbClr val="04617B"/>
              </a:solidFill>
            </a:endParaRPr>
          </a:p>
        </p:txBody>
      </p:sp>
      <p:sp>
        <p:nvSpPr>
          <p:cNvPr id="18" name="17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D93E6851-E791-4D75-A054-FDECABFAAD95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21" name="20 Marcador de pie de página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s-ES">
              <a:solidFill>
                <a:srgbClr val="0461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3118830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AF8B0-3542-48CA-903D-69D96A237470}" type="datetimeFigureOut">
              <a:rPr lang="es-ES" smtClean="0">
                <a:solidFill>
                  <a:srgbClr val="04617B"/>
                </a:solidFill>
              </a:rPr>
              <a:pPr/>
              <a:t>28/11/2017</a:t>
            </a:fld>
            <a:endParaRPr lang="es-ES">
              <a:solidFill>
                <a:srgbClr val="04617B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srgbClr val="04617B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E6851-E791-4D75-A054-FDECABFAAD95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83743053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AF8B0-3542-48CA-903D-69D96A237470}" type="datetimeFigureOut">
              <a:rPr lang="es-ES" smtClean="0">
                <a:solidFill>
                  <a:srgbClr val="04617B"/>
                </a:solidFill>
              </a:rPr>
              <a:pPr/>
              <a:t>28/11/2017</a:t>
            </a:fld>
            <a:endParaRPr lang="es-ES">
              <a:solidFill>
                <a:srgbClr val="04617B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srgbClr val="04617B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E6851-E791-4D75-A054-FDECABFAAD95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8189995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Triángulo rectángulo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8 Título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17" name="16 Subtítulo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s-ES"/>
              <a:t>Haga clic para modificar el estilo de subtítulo del patrón</a:t>
            </a:r>
            <a:endParaRPr kumimoji="0" lang="en-US"/>
          </a:p>
        </p:txBody>
      </p:sp>
      <p:grpSp>
        <p:nvGrpSpPr>
          <p:cNvPr id="2" name="1 Grupo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6 Forma libre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7 Forma libre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10 Forma libre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2" name="11 Conector recto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2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65803DAC-DC5E-478B-8BA0-FFBE4D1E86D0}" type="datetimeFigureOut">
              <a:rPr lang="es-ES" smtClean="0"/>
              <a:pPr/>
              <a:t>28/11/2017</a:t>
            </a:fld>
            <a:endParaRPr lang="es-ES"/>
          </a:p>
        </p:txBody>
      </p:sp>
      <p:sp>
        <p:nvSpPr>
          <p:cNvPr id="19" name="18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s-ES">
              <a:solidFill>
                <a:srgbClr val="2DA2BF">
                  <a:tint val="20000"/>
                </a:srgbClr>
              </a:solidFill>
            </a:endParaRPr>
          </a:p>
        </p:txBody>
      </p:sp>
      <p:sp>
        <p:nvSpPr>
          <p:cNvPr id="27" name="2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19B86389-C96E-45FD-8B1D-D5B25E191A4A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52795467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03DAC-DC5E-478B-8BA0-FFBE4D1E86D0}" type="datetimeFigureOut">
              <a:rPr lang="es-ES" smtClean="0">
                <a:solidFill>
                  <a:prstClr val="black"/>
                </a:solidFill>
              </a:rPr>
              <a:pPr/>
              <a:t>28/11/2017</a:t>
            </a:fld>
            <a:endParaRPr lang="es-ES">
              <a:solidFill>
                <a:prstClr val="black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86389-C96E-45FD-8B1D-D5B25E191A4A}" type="slidenum">
              <a:rPr lang="es-ES" smtClean="0">
                <a:solidFill>
                  <a:prstClr val="black"/>
                </a:solidFill>
              </a:rPr>
              <a:pPr/>
              <a:t>‹Nº›</a:t>
            </a:fld>
            <a:endParaRPr lang="es-ES">
              <a:solidFill>
                <a:prstClr val="black"/>
              </a:solidFill>
            </a:endParaRPr>
          </a:p>
        </p:txBody>
      </p:sp>
      <p:sp>
        <p:nvSpPr>
          <p:cNvPr id="7" name="6 Título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xmlns="" val="1222397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572A0371-3EE3-4B3C-A410-BF47EFDCF32C}" type="datetimeFigureOut">
              <a:rPr lang="es-ES" smtClean="0">
                <a:solidFill>
                  <a:prstClr val="black"/>
                </a:solidFill>
              </a:rPr>
              <a:pPr/>
              <a:t>28/11/2017</a:t>
            </a:fld>
            <a:endParaRPr lang="es-ES">
              <a:solidFill>
                <a:prstClr val="black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B0995-7F29-452A-AA0C-C68FF409C978}" type="slidenum">
              <a:rPr lang="es-ES" smtClean="0">
                <a:solidFill>
                  <a:prstClr val="black"/>
                </a:solidFill>
              </a:rPr>
              <a:pPr/>
              <a:t>‹Nº›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682324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03DAC-DC5E-478B-8BA0-FFBE4D1E86D0}" type="datetimeFigureOut">
              <a:rPr lang="es-ES" smtClean="0">
                <a:solidFill>
                  <a:prstClr val="white"/>
                </a:solidFill>
              </a:rPr>
              <a:pPr/>
              <a:t>28/11/2017</a:t>
            </a:fld>
            <a:endParaRPr lang="es-ES">
              <a:solidFill>
                <a:prstClr val="white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white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86389-C96E-45FD-8B1D-D5B25E191A4A}" type="slidenum">
              <a:rPr lang="es-ES" smtClean="0">
                <a:solidFill>
                  <a:prstClr val="white"/>
                </a:solidFill>
              </a:rPr>
              <a:pPr/>
              <a:t>‹Nº›</a:t>
            </a:fld>
            <a:endParaRPr lang="es-ES">
              <a:solidFill>
                <a:prstClr val="white"/>
              </a:solidFill>
            </a:endParaRPr>
          </a:p>
        </p:txBody>
      </p:sp>
      <p:sp>
        <p:nvSpPr>
          <p:cNvPr id="7" name="6 Cheurón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7 Cheurón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291716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03DAC-DC5E-478B-8BA0-FFBE4D1E86D0}" type="datetimeFigureOut">
              <a:rPr lang="es-ES" smtClean="0">
                <a:solidFill>
                  <a:prstClr val="white"/>
                </a:solidFill>
              </a:rPr>
              <a:pPr/>
              <a:t>28/11/2017</a:t>
            </a:fld>
            <a:endParaRPr lang="es-ES">
              <a:solidFill>
                <a:prstClr val="white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white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86389-C96E-45FD-8B1D-D5B25E191A4A}" type="slidenum">
              <a:rPr lang="es-ES" smtClean="0">
                <a:solidFill>
                  <a:prstClr val="white"/>
                </a:solidFill>
              </a:rPr>
              <a:pPr/>
              <a:t>‹Nº›</a:t>
            </a:fld>
            <a:endParaRPr lang="es-ES">
              <a:solidFill>
                <a:prstClr val="white"/>
              </a:solidFill>
            </a:endParaRPr>
          </a:p>
        </p:txBody>
      </p:sp>
      <p:sp>
        <p:nvSpPr>
          <p:cNvPr id="8" name="7 Título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xmlns="" val="9653061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03DAC-DC5E-478B-8BA0-FFBE4D1E86D0}" type="datetimeFigureOut">
              <a:rPr lang="es-ES" smtClean="0">
                <a:solidFill>
                  <a:prstClr val="black"/>
                </a:solidFill>
              </a:rPr>
              <a:pPr/>
              <a:t>28/11/2017</a:t>
            </a:fld>
            <a:endParaRPr lang="es-ES">
              <a:solidFill>
                <a:prstClr val="black"/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/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86389-C96E-45FD-8B1D-D5B25E191A4A}" type="slidenum">
              <a:rPr lang="es-ES" smtClean="0">
                <a:solidFill>
                  <a:prstClr val="black"/>
                </a:solidFill>
              </a:rPr>
              <a:pPr/>
              <a:t>‹Nº›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714193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03DAC-DC5E-478B-8BA0-FFBE4D1E86D0}" type="datetimeFigureOut">
              <a:rPr lang="es-ES" smtClean="0">
                <a:solidFill>
                  <a:prstClr val="white"/>
                </a:solidFill>
              </a:rPr>
              <a:pPr/>
              <a:t>28/11/2017</a:t>
            </a:fld>
            <a:endParaRPr lang="es-ES">
              <a:solidFill>
                <a:prstClr val="white"/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white"/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86389-C96E-45FD-8B1D-D5B25E191A4A}" type="slidenum">
              <a:rPr lang="es-ES" smtClean="0">
                <a:solidFill>
                  <a:prstClr val="white"/>
                </a:solidFill>
              </a:rPr>
              <a:pPr/>
              <a:t>‹Nº›</a:t>
            </a:fld>
            <a:endParaRPr lang="es-ES">
              <a:solidFill>
                <a:prstClr val="white"/>
              </a:solidFill>
            </a:endParaRPr>
          </a:p>
        </p:txBody>
      </p:sp>
      <p:sp>
        <p:nvSpPr>
          <p:cNvPr id="6" name="5 Título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xmlns="" val="22526043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03DAC-DC5E-478B-8BA0-FFBE4D1E86D0}" type="datetimeFigureOut">
              <a:rPr lang="es-ES" smtClean="0">
                <a:solidFill>
                  <a:prstClr val="black"/>
                </a:solidFill>
              </a:rPr>
              <a:pPr/>
              <a:t>28/11/2017</a:t>
            </a:fld>
            <a:endParaRPr lang="es-ES">
              <a:solidFill>
                <a:prstClr val="black"/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/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86389-C96E-45FD-8B1D-D5B25E191A4A}" type="slidenum">
              <a:rPr lang="es-ES" smtClean="0">
                <a:solidFill>
                  <a:prstClr val="black"/>
                </a:solidFill>
              </a:rPr>
              <a:pPr/>
              <a:t>‹Nº›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1672655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65803DAC-DC5E-478B-8BA0-FFBE4D1E86D0}" type="datetimeFigureOut">
              <a:rPr lang="es-ES" smtClean="0">
                <a:solidFill>
                  <a:prstClr val="black"/>
                </a:solidFill>
              </a:rPr>
              <a:pPr/>
              <a:t>28/11/2017</a:t>
            </a:fld>
            <a:endParaRPr lang="es-ES">
              <a:solidFill>
                <a:prstClr val="black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86389-C96E-45FD-8B1D-D5B25E191A4A}" type="slidenum">
              <a:rPr lang="es-ES" smtClean="0">
                <a:solidFill>
                  <a:prstClr val="black"/>
                </a:solidFill>
              </a:rPr>
              <a:pPr/>
              <a:t>‹Nº›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207245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s-ES"/>
              <a:t>Haga clic en el icono para agregar una imagen</a:t>
            </a:r>
            <a:endParaRPr kumimoji="0" lang="en-US" dirty="0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65803DAC-DC5E-478B-8BA0-FFBE4D1E86D0}" type="datetimeFigureOut">
              <a:rPr lang="es-ES" smtClean="0">
                <a:solidFill>
                  <a:prstClr val="white"/>
                </a:solidFill>
              </a:rPr>
              <a:pPr/>
              <a:t>28/11/2017</a:t>
            </a:fld>
            <a:endParaRPr lang="es-ES">
              <a:solidFill>
                <a:prstClr val="white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s-ES">
              <a:solidFill>
                <a:prstClr val="white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19B86389-C96E-45FD-8B1D-D5B25E191A4A}" type="slidenum">
              <a:rPr lang="es-ES" smtClean="0">
                <a:solidFill>
                  <a:prstClr val="white"/>
                </a:solidFill>
              </a:rPr>
              <a:pPr/>
              <a:t>‹Nº›</a:t>
            </a:fld>
            <a:endParaRPr lang="es-ES">
              <a:solidFill>
                <a:prstClr val="white"/>
              </a:solidFill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8" name="7 Forma libre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8 Forma libre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9 Triángulo rectángulo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" name="10 Conector recto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11 Cheurón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12 Cheurón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792376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03DAC-DC5E-478B-8BA0-FFBE4D1E86D0}" type="datetimeFigureOut">
              <a:rPr lang="es-ES" smtClean="0">
                <a:solidFill>
                  <a:prstClr val="black"/>
                </a:solidFill>
              </a:rPr>
              <a:pPr/>
              <a:t>28/11/2017</a:t>
            </a:fld>
            <a:endParaRPr lang="es-ES">
              <a:solidFill>
                <a:prstClr val="black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86389-C96E-45FD-8B1D-D5B25E191A4A}" type="slidenum">
              <a:rPr lang="es-ES" smtClean="0">
                <a:solidFill>
                  <a:prstClr val="black"/>
                </a:solidFill>
              </a:rPr>
              <a:pPr/>
              <a:t>‹Nº›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290177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03DAC-DC5E-478B-8BA0-FFBE4D1E86D0}" type="datetimeFigureOut">
              <a:rPr lang="es-ES" smtClean="0">
                <a:solidFill>
                  <a:prstClr val="black"/>
                </a:solidFill>
              </a:rPr>
              <a:pPr/>
              <a:t>28/11/2017</a:t>
            </a:fld>
            <a:endParaRPr lang="es-ES">
              <a:solidFill>
                <a:prstClr val="black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86389-C96E-45FD-8B1D-D5B25E191A4A}" type="slidenum">
              <a:rPr lang="es-ES" smtClean="0">
                <a:solidFill>
                  <a:prstClr val="black"/>
                </a:solidFill>
              </a:rPr>
              <a:pPr/>
              <a:t>‹Nº›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2109935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/>
              <a:t>Haga clic para modificar el estilo de subtítulo del patrón</a:t>
            </a:r>
            <a:endParaRPr kumimoji="0" lang="en-US"/>
          </a:p>
        </p:txBody>
      </p:sp>
      <p:sp>
        <p:nvSpPr>
          <p:cNvPr id="28" name="27 Marcador de fecha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F10AF8B0-3542-48CA-903D-69D96A237470}" type="datetimeFigureOut">
              <a:rPr lang="es-ES" smtClean="0">
                <a:solidFill>
                  <a:srgbClr val="04617B"/>
                </a:solidFill>
              </a:rPr>
              <a:pPr/>
              <a:t>28/11/2017</a:t>
            </a:fld>
            <a:endParaRPr lang="es-ES">
              <a:solidFill>
                <a:srgbClr val="04617B"/>
              </a:solidFill>
            </a:endParaRPr>
          </a:p>
        </p:txBody>
      </p:sp>
      <p:sp>
        <p:nvSpPr>
          <p:cNvPr id="17" name="16 Marcador de pie de página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es-ES">
              <a:solidFill>
                <a:srgbClr val="04617B"/>
              </a:solidFill>
            </a:endParaRPr>
          </a:p>
        </p:txBody>
      </p:sp>
      <p:sp>
        <p:nvSpPr>
          <p:cNvPr id="10" name="9 Rectángulo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11 Rectángulo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13 Rectángulo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18 Rectángulo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10 Conector recto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17 Conector recto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19 Conector recto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15 Conector recto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14 Conector recto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21 Conector recto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7" name="26 Rectángulo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20 Elipse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22 Elipse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23 Elipse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25 Elipse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24 Elipse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28 Marcador de número de diapositiva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D93E6851-E791-4D75-A054-FDECABFAAD95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42716644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s-ES"/>
              <a:t>Haga clic en el icono para agregar una imagen</a:t>
            </a:r>
            <a:endParaRPr kumimoji="0" lang="en-US" dirty="0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72A0371-3EE3-4B3C-A410-BF47EFDCF32C}" type="datetimeFigureOut">
              <a:rPr lang="es-ES" smtClean="0">
                <a:solidFill>
                  <a:prstClr val="white"/>
                </a:solidFill>
              </a:rPr>
              <a:pPr/>
              <a:t>28/11/2017</a:t>
            </a:fld>
            <a:endParaRPr lang="es-ES">
              <a:solidFill>
                <a:prstClr val="white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s-ES">
              <a:solidFill>
                <a:prstClr val="white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8ADB0995-7F29-452A-AA0C-C68FF409C978}" type="slidenum">
              <a:rPr lang="es-ES" smtClean="0">
                <a:solidFill>
                  <a:prstClr val="white"/>
                </a:solidFill>
              </a:rPr>
              <a:pPr/>
              <a:t>‹Nº›</a:t>
            </a:fld>
            <a:endParaRPr lang="es-ES">
              <a:solidFill>
                <a:prstClr val="white"/>
              </a:solidFill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8" name="7 Forma libre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8 Forma libre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9 Triángulo rectángulo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" name="10 Conector recto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11 Cheurón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12 Cheurón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259005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8" name="7 Marcador de contenido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F10AF8B0-3542-48CA-903D-69D96A237470}" type="datetimeFigureOut">
              <a:rPr lang="es-ES" smtClean="0">
                <a:solidFill>
                  <a:srgbClr val="04617B"/>
                </a:solidFill>
              </a:rPr>
              <a:pPr/>
              <a:t>28/11/2017</a:t>
            </a:fld>
            <a:endParaRPr lang="es-ES">
              <a:solidFill>
                <a:srgbClr val="04617B"/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D93E6851-E791-4D75-A054-FDECABFAAD95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10" name="9 Marcador de pie de página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s-ES">
              <a:solidFill>
                <a:srgbClr val="0461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369902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F10AF8B0-3542-48CA-903D-69D96A237470}" type="datetimeFigureOut">
              <a:rPr lang="es-ES" smtClean="0">
                <a:solidFill>
                  <a:srgbClr val="DBF5F9"/>
                </a:solidFill>
              </a:rPr>
              <a:pPr/>
              <a:t>28/11/2017</a:t>
            </a:fld>
            <a:endParaRPr lang="es-ES">
              <a:solidFill>
                <a:srgbClr val="DBF5F9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es-ES">
              <a:solidFill>
                <a:srgbClr val="DBF5F9"/>
              </a:solidFill>
            </a:endParaRPr>
          </a:p>
        </p:txBody>
      </p:sp>
      <p:sp>
        <p:nvSpPr>
          <p:cNvPr id="9" name="8 Rectángulo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9 Rectángulo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10 Rectángulo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11 Rectángulo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12 Conector recto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13 Conector recto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14 Conector recto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15 Conector recto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16 Conector recto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17 Rectángulo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18 Elipse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19 Elipse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20 Elipse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21 Elipse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22 Elipse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25 Conector recto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D93E6851-E791-4D75-A054-FDECABFAAD95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5804983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AF8B0-3542-48CA-903D-69D96A237470}" type="datetimeFigureOut">
              <a:rPr lang="es-ES" smtClean="0">
                <a:solidFill>
                  <a:srgbClr val="04617B"/>
                </a:solidFill>
              </a:rPr>
              <a:pPr/>
              <a:t>28/11/2017</a:t>
            </a:fld>
            <a:endParaRPr lang="es-ES">
              <a:solidFill>
                <a:srgbClr val="04617B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srgbClr val="04617B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E6851-E791-4D75-A054-FDECABFAAD95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9" name="8 Marcador de contenido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11" name="10 Marcador de contenido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xmlns="" val="371574112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AF8B0-3542-48CA-903D-69D96A237470}" type="datetimeFigureOut">
              <a:rPr lang="es-ES" smtClean="0">
                <a:solidFill>
                  <a:srgbClr val="04617B"/>
                </a:solidFill>
              </a:rPr>
              <a:pPr/>
              <a:t>28/11/2017</a:t>
            </a:fld>
            <a:endParaRPr lang="es-ES">
              <a:solidFill>
                <a:srgbClr val="04617B"/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srgbClr val="04617B"/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E6851-E791-4D75-A054-FDECABFAAD95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11" name="10 Marcador de contenido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13" name="12 Marcador de contenido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12" name="11 Marcador de texto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14" name="13 Marcador de texto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xmlns="" val="190622436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6" name="5 Marcador de fecha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F10AF8B0-3542-48CA-903D-69D96A237470}" type="datetimeFigureOut">
              <a:rPr lang="es-ES" smtClean="0">
                <a:solidFill>
                  <a:srgbClr val="04617B"/>
                </a:solidFill>
              </a:rPr>
              <a:pPr/>
              <a:t>28/11/2017</a:t>
            </a:fld>
            <a:endParaRPr lang="es-ES">
              <a:solidFill>
                <a:srgbClr val="04617B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D93E6851-E791-4D75-A054-FDECABFAAD95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s-ES">
              <a:solidFill>
                <a:srgbClr val="0461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4084183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AF8B0-3542-48CA-903D-69D96A237470}" type="datetimeFigureOut">
              <a:rPr lang="es-ES" smtClean="0">
                <a:solidFill>
                  <a:srgbClr val="04617B"/>
                </a:solidFill>
              </a:rPr>
              <a:pPr/>
              <a:t>28/11/2017</a:t>
            </a:fld>
            <a:endParaRPr lang="es-ES">
              <a:solidFill>
                <a:srgbClr val="04617B"/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srgbClr val="04617B"/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E6851-E791-4D75-A054-FDECABFAAD95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68548315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Conector recto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8" name="7 Conector recto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8 Conector recto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10 Conector recto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11 Rectángulo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12 Conector recto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13 Elipse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17 Marcador de contenido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21" name="20 Marcador de fecha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F10AF8B0-3542-48CA-903D-69D96A237470}" type="datetimeFigureOut">
              <a:rPr lang="es-ES" smtClean="0">
                <a:solidFill>
                  <a:srgbClr val="04617B"/>
                </a:solidFill>
              </a:rPr>
              <a:pPr/>
              <a:t>28/11/2017</a:t>
            </a:fld>
            <a:endParaRPr lang="es-ES">
              <a:solidFill>
                <a:srgbClr val="04617B"/>
              </a:solidFill>
            </a:endParaRPr>
          </a:p>
        </p:txBody>
      </p:sp>
      <p:sp>
        <p:nvSpPr>
          <p:cNvPr id="22" name="21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D93E6851-E791-4D75-A054-FDECABFAAD95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23" name="22 Marcador de pie de página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s-ES">
              <a:solidFill>
                <a:srgbClr val="0461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900766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Conector recto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12 Elipse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s-ES"/>
              <a:t>Haga clic en el icono para agregar una imagen</a:t>
            </a:r>
            <a:endParaRPr kumimoji="0"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10" name="9 Conector recto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10 Rectángulo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11 Conector recto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18 Conector recto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19 Conector recto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" name="16 Marcador de fecha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F10AF8B0-3542-48CA-903D-69D96A237470}" type="datetimeFigureOut">
              <a:rPr lang="es-ES" smtClean="0">
                <a:solidFill>
                  <a:srgbClr val="04617B"/>
                </a:solidFill>
              </a:rPr>
              <a:pPr/>
              <a:t>28/11/2017</a:t>
            </a:fld>
            <a:endParaRPr lang="es-ES">
              <a:solidFill>
                <a:srgbClr val="04617B"/>
              </a:solidFill>
            </a:endParaRPr>
          </a:p>
        </p:txBody>
      </p:sp>
      <p:sp>
        <p:nvSpPr>
          <p:cNvPr id="18" name="17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D93E6851-E791-4D75-A054-FDECABFAAD95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21" name="20 Marcador de pie de página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s-ES">
              <a:solidFill>
                <a:srgbClr val="0461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4071317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AF8B0-3542-48CA-903D-69D96A237470}" type="datetimeFigureOut">
              <a:rPr lang="es-ES" smtClean="0">
                <a:solidFill>
                  <a:srgbClr val="04617B"/>
                </a:solidFill>
              </a:rPr>
              <a:pPr/>
              <a:t>28/11/2017</a:t>
            </a:fld>
            <a:endParaRPr lang="es-ES">
              <a:solidFill>
                <a:srgbClr val="04617B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srgbClr val="04617B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E6851-E791-4D75-A054-FDECABFAAD95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49781694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AF8B0-3542-48CA-903D-69D96A237470}" type="datetimeFigureOut">
              <a:rPr lang="es-ES" smtClean="0">
                <a:solidFill>
                  <a:srgbClr val="04617B"/>
                </a:solidFill>
              </a:rPr>
              <a:pPr/>
              <a:t>28/11/2017</a:t>
            </a:fld>
            <a:endParaRPr lang="es-ES">
              <a:solidFill>
                <a:srgbClr val="04617B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srgbClr val="04617B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E6851-E791-4D75-A054-FDECABFAAD95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447781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Forma libre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11 Forma libre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13 Triángulo rectángulo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14 Conector recto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8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0" name="29 Marcador de texto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  <a:p>
            <a:pPr lvl="1" eaLnBrk="1" latinLnBrk="0" hangingPunct="1"/>
            <a:r>
              <a:rPr kumimoji="0" lang="es-ES"/>
              <a:t>Segundo nivel</a:t>
            </a:r>
          </a:p>
          <a:p>
            <a:pPr lvl="2" eaLnBrk="1" latinLnBrk="0" hangingPunct="1"/>
            <a:r>
              <a:rPr kumimoji="0" lang="es-ES"/>
              <a:t>Tercer nivel</a:t>
            </a:r>
          </a:p>
          <a:p>
            <a:pPr lvl="3" eaLnBrk="1" latinLnBrk="0" hangingPunct="1"/>
            <a:r>
              <a:rPr kumimoji="0" lang="es-ES"/>
              <a:t>Cuarto nivel</a:t>
            </a:r>
          </a:p>
          <a:p>
            <a:pPr lvl="4" eaLnBrk="1" latinLnBrk="0" hangingPunct="1"/>
            <a:r>
              <a:rPr kumimoji="0" lang="es-ES"/>
              <a:t>Quinto nivel</a:t>
            </a:r>
            <a:endParaRPr kumimoji="0" lang="en-US"/>
          </a:p>
        </p:txBody>
      </p:sp>
      <p:sp>
        <p:nvSpPr>
          <p:cNvPr id="10" name="9 Marcador de fecha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572A0371-3EE3-4B3C-A410-BF47EFDCF32C}" type="datetimeFigureOut">
              <a:rPr lang="es-ES" smtClean="0">
                <a:solidFill>
                  <a:prstClr val="black"/>
                </a:solidFill>
              </a:rPr>
              <a:pPr/>
              <a:t>28/11/2017</a:t>
            </a:fld>
            <a:endParaRPr lang="es-ES">
              <a:solidFill>
                <a:prstClr val="black"/>
              </a:solidFill>
            </a:endParaRPr>
          </a:p>
        </p:txBody>
      </p:sp>
      <p:sp>
        <p:nvSpPr>
          <p:cNvPr id="22" name="21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s-ES">
              <a:solidFill>
                <a:prstClr val="black"/>
              </a:solidFill>
            </a:endParaRPr>
          </a:p>
        </p:txBody>
      </p:sp>
      <p:sp>
        <p:nvSpPr>
          <p:cNvPr id="18" name="17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8ADB0995-7F29-452A-AA0C-C68FF409C978}" type="slidenum">
              <a:rPr lang="es-ES" smtClean="0">
                <a:solidFill>
                  <a:prstClr val="black"/>
                </a:solidFill>
              </a:rPr>
              <a:pPr/>
              <a:t>‹Nº›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13072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C9752211-307D-451C-ADB1-44D8DF517CFA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 defTabSz="457200"/>
              <a:t>28/11/2017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7DEA108A-F1B0-4BF0-B60E-C0C71107079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 defTabSz="457200"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98955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Forma libre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11 Forma libre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13 Triángulo rectángulo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14 Conector recto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8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0" name="29 Marcador de texto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  <a:p>
            <a:pPr lvl="1" eaLnBrk="1" latinLnBrk="0" hangingPunct="1"/>
            <a:r>
              <a:rPr kumimoji="0" lang="es-ES"/>
              <a:t>Segundo nivel</a:t>
            </a:r>
          </a:p>
          <a:p>
            <a:pPr lvl="2" eaLnBrk="1" latinLnBrk="0" hangingPunct="1"/>
            <a:r>
              <a:rPr kumimoji="0" lang="es-ES"/>
              <a:t>Tercer nivel</a:t>
            </a:r>
          </a:p>
          <a:p>
            <a:pPr lvl="3" eaLnBrk="1" latinLnBrk="0" hangingPunct="1"/>
            <a:r>
              <a:rPr kumimoji="0" lang="es-ES"/>
              <a:t>Cuarto nivel</a:t>
            </a:r>
          </a:p>
          <a:p>
            <a:pPr lvl="4" eaLnBrk="1" latinLnBrk="0" hangingPunct="1"/>
            <a:r>
              <a:rPr kumimoji="0" lang="es-ES"/>
              <a:t>Quinto nivel</a:t>
            </a:r>
            <a:endParaRPr kumimoji="0" lang="en-US"/>
          </a:p>
        </p:txBody>
      </p:sp>
      <p:sp>
        <p:nvSpPr>
          <p:cNvPr id="10" name="9 Marcador de fecha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65803DAC-DC5E-478B-8BA0-FFBE4D1E86D0}" type="datetimeFigureOut">
              <a:rPr lang="es-ES" smtClean="0">
                <a:solidFill>
                  <a:prstClr val="black"/>
                </a:solidFill>
              </a:rPr>
              <a:pPr/>
              <a:t>28/11/2017</a:t>
            </a:fld>
            <a:endParaRPr lang="es-ES">
              <a:solidFill>
                <a:prstClr val="black"/>
              </a:solidFill>
            </a:endParaRPr>
          </a:p>
        </p:txBody>
      </p:sp>
      <p:sp>
        <p:nvSpPr>
          <p:cNvPr id="22" name="21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s-ES">
              <a:solidFill>
                <a:prstClr val="black"/>
              </a:solidFill>
            </a:endParaRPr>
          </a:p>
        </p:txBody>
      </p:sp>
      <p:sp>
        <p:nvSpPr>
          <p:cNvPr id="18" name="17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19B86389-C96E-45FD-8B1D-D5B25E191A4A}" type="slidenum">
              <a:rPr lang="es-ES" smtClean="0">
                <a:solidFill>
                  <a:prstClr val="black"/>
                </a:solidFill>
              </a:rPr>
              <a:pPr/>
              <a:t>‹Nº›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06646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Forma libre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11 Forma libre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13 Triángulo rectángulo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14 Conector recto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8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0" name="29 Marcador de texto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  <a:p>
            <a:pPr lvl="1" eaLnBrk="1" latinLnBrk="0" hangingPunct="1"/>
            <a:r>
              <a:rPr kumimoji="0" lang="es-ES"/>
              <a:t>Segundo nivel</a:t>
            </a:r>
          </a:p>
          <a:p>
            <a:pPr lvl="2" eaLnBrk="1" latinLnBrk="0" hangingPunct="1"/>
            <a:r>
              <a:rPr kumimoji="0" lang="es-ES"/>
              <a:t>Tercer nivel</a:t>
            </a:r>
          </a:p>
          <a:p>
            <a:pPr lvl="3" eaLnBrk="1" latinLnBrk="0" hangingPunct="1"/>
            <a:r>
              <a:rPr kumimoji="0" lang="es-ES"/>
              <a:t>Cuarto nivel</a:t>
            </a:r>
          </a:p>
          <a:p>
            <a:pPr lvl="4" eaLnBrk="1" latinLnBrk="0" hangingPunct="1"/>
            <a:r>
              <a:rPr kumimoji="0" lang="es-ES"/>
              <a:t>Quinto nivel</a:t>
            </a:r>
            <a:endParaRPr kumimoji="0" lang="en-US"/>
          </a:p>
        </p:txBody>
      </p:sp>
      <p:sp>
        <p:nvSpPr>
          <p:cNvPr id="10" name="9 Marcador de fecha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65803DAC-DC5E-478B-8BA0-FFBE4D1E86D0}" type="datetimeFigureOut">
              <a:rPr lang="es-ES" smtClean="0">
                <a:solidFill>
                  <a:prstClr val="black"/>
                </a:solidFill>
              </a:rPr>
              <a:pPr/>
              <a:t>28/11/2017</a:t>
            </a:fld>
            <a:endParaRPr lang="es-ES">
              <a:solidFill>
                <a:prstClr val="black"/>
              </a:solidFill>
            </a:endParaRPr>
          </a:p>
        </p:txBody>
      </p:sp>
      <p:sp>
        <p:nvSpPr>
          <p:cNvPr id="22" name="21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s-ES">
              <a:solidFill>
                <a:prstClr val="black"/>
              </a:solidFill>
            </a:endParaRPr>
          </a:p>
        </p:txBody>
      </p:sp>
      <p:sp>
        <p:nvSpPr>
          <p:cNvPr id="18" name="17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19B86389-C96E-45FD-8B1D-D5B25E191A4A}" type="slidenum">
              <a:rPr lang="es-ES" smtClean="0">
                <a:solidFill>
                  <a:prstClr val="black"/>
                </a:solidFill>
              </a:rPr>
              <a:pPr/>
              <a:t>‹Nº›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34213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Forma libre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11 Forma libre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13 Triángulo rectángulo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14 Conector recto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8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0" name="29 Marcador de texto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  <a:p>
            <a:pPr lvl="1" eaLnBrk="1" latinLnBrk="0" hangingPunct="1"/>
            <a:r>
              <a:rPr kumimoji="0" lang="es-ES"/>
              <a:t>Segundo nivel</a:t>
            </a:r>
          </a:p>
          <a:p>
            <a:pPr lvl="2" eaLnBrk="1" latinLnBrk="0" hangingPunct="1"/>
            <a:r>
              <a:rPr kumimoji="0" lang="es-ES"/>
              <a:t>Tercer nivel</a:t>
            </a:r>
          </a:p>
          <a:p>
            <a:pPr lvl="3" eaLnBrk="1" latinLnBrk="0" hangingPunct="1"/>
            <a:r>
              <a:rPr kumimoji="0" lang="es-ES"/>
              <a:t>Cuarto nivel</a:t>
            </a:r>
          </a:p>
          <a:p>
            <a:pPr lvl="4" eaLnBrk="1" latinLnBrk="0" hangingPunct="1"/>
            <a:r>
              <a:rPr kumimoji="0" lang="es-ES"/>
              <a:t>Quinto nivel</a:t>
            </a:r>
            <a:endParaRPr kumimoji="0" lang="en-US"/>
          </a:p>
        </p:txBody>
      </p:sp>
      <p:sp>
        <p:nvSpPr>
          <p:cNvPr id="10" name="9 Marcador de fecha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65803DAC-DC5E-478B-8BA0-FFBE4D1E86D0}" type="datetimeFigureOut">
              <a:rPr lang="es-ES" smtClean="0">
                <a:solidFill>
                  <a:prstClr val="black"/>
                </a:solidFill>
              </a:rPr>
              <a:pPr/>
              <a:t>28/11/2017</a:t>
            </a:fld>
            <a:endParaRPr lang="es-ES">
              <a:solidFill>
                <a:prstClr val="black"/>
              </a:solidFill>
            </a:endParaRPr>
          </a:p>
        </p:txBody>
      </p:sp>
      <p:sp>
        <p:nvSpPr>
          <p:cNvPr id="22" name="21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s-ES">
              <a:solidFill>
                <a:prstClr val="black"/>
              </a:solidFill>
            </a:endParaRPr>
          </a:p>
        </p:txBody>
      </p:sp>
      <p:sp>
        <p:nvSpPr>
          <p:cNvPr id="18" name="17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19B86389-C96E-45FD-8B1D-D5B25E191A4A}" type="slidenum">
              <a:rPr lang="es-ES" smtClean="0">
                <a:solidFill>
                  <a:prstClr val="black"/>
                </a:solidFill>
              </a:rPr>
              <a:pPr/>
              <a:t>‹Nº›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49547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Forma libre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11 Forma libre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13 Triángulo rectángulo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14 Conector recto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8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0" name="29 Marcador de texto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  <a:p>
            <a:pPr lvl="1" eaLnBrk="1" latinLnBrk="0" hangingPunct="1"/>
            <a:r>
              <a:rPr kumimoji="0" lang="es-ES"/>
              <a:t>Segundo nivel</a:t>
            </a:r>
          </a:p>
          <a:p>
            <a:pPr lvl="2" eaLnBrk="1" latinLnBrk="0" hangingPunct="1"/>
            <a:r>
              <a:rPr kumimoji="0" lang="es-ES"/>
              <a:t>Tercer nivel</a:t>
            </a:r>
          </a:p>
          <a:p>
            <a:pPr lvl="3" eaLnBrk="1" latinLnBrk="0" hangingPunct="1"/>
            <a:r>
              <a:rPr kumimoji="0" lang="es-ES"/>
              <a:t>Cuarto nivel</a:t>
            </a:r>
          </a:p>
          <a:p>
            <a:pPr lvl="4" eaLnBrk="1" latinLnBrk="0" hangingPunct="1"/>
            <a:r>
              <a:rPr kumimoji="0" lang="es-ES"/>
              <a:t>Quinto nivel</a:t>
            </a:r>
            <a:endParaRPr kumimoji="0" lang="en-US"/>
          </a:p>
        </p:txBody>
      </p:sp>
      <p:sp>
        <p:nvSpPr>
          <p:cNvPr id="10" name="9 Marcador de fecha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65803DAC-DC5E-478B-8BA0-FFBE4D1E86D0}" type="datetimeFigureOut">
              <a:rPr lang="es-ES" smtClean="0">
                <a:solidFill>
                  <a:prstClr val="black"/>
                </a:solidFill>
              </a:rPr>
              <a:pPr/>
              <a:t>28/11/2017</a:t>
            </a:fld>
            <a:endParaRPr lang="es-ES">
              <a:solidFill>
                <a:prstClr val="black"/>
              </a:solidFill>
            </a:endParaRPr>
          </a:p>
        </p:txBody>
      </p:sp>
      <p:sp>
        <p:nvSpPr>
          <p:cNvPr id="22" name="21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s-ES">
              <a:solidFill>
                <a:prstClr val="black"/>
              </a:solidFill>
            </a:endParaRPr>
          </a:p>
        </p:txBody>
      </p:sp>
      <p:sp>
        <p:nvSpPr>
          <p:cNvPr id="18" name="17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19B86389-C96E-45FD-8B1D-D5B25E191A4A}" type="slidenum">
              <a:rPr lang="es-ES" smtClean="0">
                <a:solidFill>
                  <a:prstClr val="black"/>
                </a:solidFill>
              </a:rPr>
              <a:pPr/>
              <a:t>‹Nº›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89768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Forma libre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11 Forma libre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13 Triángulo rectángulo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14 Conector recto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8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0" name="29 Marcador de texto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  <a:p>
            <a:pPr lvl="1" eaLnBrk="1" latinLnBrk="0" hangingPunct="1"/>
            <a:r>
              <a:rPr kumimoji="0" lang="es-ES"/>
              <a:t>Segundo nivel</a:t>
            </a:r>
          </a:p>
          <a:p>
            <a:pPr lvl="2" eaLnBrk="1" latinLnBrk="0" hangingPunct="1"/>
            <a:r>
              <a:rPr kumimoji="0" lang="es-ES"/>
              <a:t>Tercer nivel</a:t>
            </a:r>
          </a:p>
          <a:p>
            <a:pPr lvl="3" eaLnBrk="1" latinLnBrk="0" hangingPunct="1"/>
            <a:r>
              <a:rPr kumimoji="0" lang="es-ES"/>
              <a:t>Cuarto nivel</a:t>
            </a:r>
          </a:p>
          <a:p>
            <a:pPr lvl="4" eaLnBrk="1" latinLnBrk="0" hangingPunct="1"/>
            <a:r>
              <a:rPr kumimoji="0" lang="es-ES"/>
              <a:t>Quinto nivel</a:t>
            </a:r>
            <a:endParaRPr kumimoji="0" lang="en-US"/>
          </a:p>
        </p:txBody>
      </p:sp>
      <p:sp>
        <p:nvSpPr>
          <p:cNvPr id="10" name="9 Marcador de fecha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65803DAC-DC5E-478B-8BA0-FFBE4D1E86D0}" type="datetimeFigureOut">
              <a:rPr lang="es-ES" smtClean="0">
                <a:solidFill>
                  <a:prstClr val="black"/>
                </a:solidFill>
              </a:rPr>
              <a:pPr/>
              <a:t>28/11/2017</a:t>
            </a:fld>
            <a:endParaRPr lang="es-ES">
              <a:solidFill>
                <a:prstClr val="black"/>
              </a:solidFill>
            </a:endParaRPr>
          </a:p>
        </p:txBody>
      </p:sp>
      <p:sp>
        <p:nvSpPr>
          <p:cNvPr id="22" name="21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s-ES">
              <a:solidFill>
                <a:prstClr val="black"/>
              </a:solidFill>
            </a:endParaRPr>
          </a:p>
        </p:txBody>
      </p:sp>
      <p:sp>
        <p:nvSpPr>
          <p:cNvPr id="18" name="17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19B86389-C96E-45FD-8B1D-D5B25E191A4A}" type="slidenum">
              <a:rPr lang="es-ES" smtClean="0">
                <a:solidFill>
                  <a:prstClr val="black"/>
                </a:solidFill>
              </a:rPr>
              <a:pPr/>
              <a:t>‹Nº›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00039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5 Conector recto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2" name="2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13" name="1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  <a:p>
            <a:pPr lvl="1" eaLnBrk="1" latinLnBrk="0" hangingPunct="1"/>
            <a:r>
              <a:rPr kumimoji="0" lang="es-ES"/>
              <a:t>Segundo nivel</a:t>
            </a:r>
          </a:p>
          <a:p>
            <a:pPr lvl="2" eaLnBrk="1" latinLnBrk="0" hangingPunct="1"/>
            <a:r>
              <a:rPr kumimoji="0" lang="es-ES"/>
              <a:t>Tercer nivel</a:t>
            </a:r>
          </a:p>
          <a:p>
            <a:pPr lvl="3" eaLnBrk="1" latinLnBrk="0" hangingPunct="1"/>
            <a:r>
              <a:rPr kumimoji="0" lang="es-ES"/>
              <a:t>Cuarto nivel</a:t>
            </a:r>
          </a:p>
          <a:p>
            <a:pPr lvl="4" eaLnBrk="1" latinLnBrk="0" hangingPunct="1"/>
            <a:r>
              <a:rPr kumimoji="0" lang="es-ES"/>
              <a:t>Quinto nivel</a:t>
            </a:r>
            <a:endParaRPr kumimoji="0" lang="en-US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F10AF8B0-3542-48CA-903D-69D96A237470}" type="datetimeFigureOut">
              <a:rPr lang="es-ES" smtClean="0">
                <a:solidFill>
                  <a:srgbClr val="04617B"/>
                </a:solidFill>
              </a:rPr>
              <a:pPr/>
              <a:t>28/11/2017</a:t>
            </a:fld>
            <a:endParaRPr lang="es-ES">
              <a:solidFill>
                <a:srgbClr val="04617B"/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s-ES">
              <a:solidFill>
                <a:srgbClr val="04617B"/>
              </a:solidFill>
            </a:endParaRPr>
          </a:p>
        </p:txBody>
      </p:sp>
      <p:sp>
        <p:nvSpPr>
          <p:cNvPr id="7" name="6 Conector recto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8 Conector recto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9 Rectángulo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10 Conector recto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11 Elipse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D93E6851-E791-4D75-A054-FDECABFAAD95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205651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Forma libre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11 Forma libre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13 Triángulo rectángulo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14 Conector recto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8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0" name="29 Marcador de texto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  <a:p>
            <a:pPr lvl="1" eaLnBrk="1" latinLnBrk="0" hangingPunct="1"/>
            <a:r>
              <a:rPr kumimoji="0" lang="es-ES"/>
              <a:t>Segundo nivel</a:t>
            </a:r>
          </a:p>
          <a:p>
            <a:pPr lvl="2" eaLnBrk="1" latinLnBrk="0" hangingPunct="1"/>
            <a:r>
              <a:rPr kumimoji="0" lang="es-ES"/>
              <a:t>Tercer nivel</a:t>
            </a:r>
          </a:p>
          <a:p>
            <a:pPr lvl="3" eaLnBrk="1" latinLnBrk="0" hangingPunct="1"/>
            <a:r>
              <a:rPr kumimoji="0" lang="es-ES"/>
              <a:t>Cuarto nivel</a:t>
            </a:r>
          </a:p>
          <a:p>
            <a:pPr lvl="4" eaLnBrk="1" latinLnBrk="0" hangingPunct="1"/>
            <a:r>
              <a:rPr kumimoji="0" lang="es-ES"/>
              <a:t>Quinto nivel</a:t>
            </a:r>
            <a:endParaRPr kumimoji="0" lang="en-US"/>
          </a:p>
        </p:txBody>
      </p:sp>
      <p:sp>
        <p:nvSpPr>
          <p:cNvPr id="10" name="9 Marcador de fecha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65803DAC-DC5E-478B-8BA0-FFBE4D1E86D0}" type="datetimeFigureOut">
              <a:rPr lang="es-ES" smtClean="0">
                <a:solidFill>
                  <a:prstClr val="black"/>
                </a:solidFill>
              </a:rPr>
              <a:pPr/>
              <a:t>28/11/2017</a:t>
            </a:fld>
            <a:endParaRPr lang="es-ES">
              <a:solidFill>
                <a:prstClr val="black"/>
              </a:solidFill>
            </a:endParaRPr>
          </a:p>
        </p:txBody>
      </p:sp>
      <p:sp>
        <p:nvSpPr>
          <p:cNvPr id="22" name="21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s-ES">
              <a:solidFill>
                <a:prstClr val="black"/>
              </a:solidFill>
            </a:endParaRPr>
          </a:p>
        </p:txBody>
      </p:sp>
      <p:sp>
        <p:nvSpPr>
          <p:cNvPr id="18" name="17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19B86389-C96E-45FD-8B1D-D5B25E191A4A}" type="slidenum">
              <a:rPr lang="es-ES" smtClean="0">
                <a:solidFill>
                  <a:prstClr val="black"/>
                </a:solidFill>
              </a:rPr>
              <a:pPr/>
              <a:t>‹Nº›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16626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5 Conector recto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2" name="2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13" name="1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  <a:p>
            <a:pPr lvl="1" eaLnBrk="1" latinLnBrk="0" hangingPunct="1"/>
            <a:r>
              <a:rPr kumimoji="0" lang="es-ES"/>
              <a:t>Segundo nivel</a:t>
            </a:r>
          </a:p>
          <a:p>
            <a:pPr lvl="2" eaLnBrk="1" latinLnBrk="0" hangingPunct="1"/>
            <a:r>
              <a:rPr kumimoji="0" lang="es-ES"/>
              <a:t>Tercer nivel</a:t>
            </a:r>
          </a:p>
          <a:p>
            <a:pPr lvl="3" eaLnBrk="1" latinLnBrk="0" hangingPunct="1"/>
            <a:r>
              <a:rPr kumimoji="0" lang="es-ES"/>
              <a:t>Cuarto nivel</a:t>
            </a:r>
          </a:p>
          <a:p>
            <a:pPr lvl="4" eaLnBrk="1" latinLnBrk="0" hangingPunct="1"/>
            <a:r>
              <a:rPr kumimoji="0" lang="es-ES"/>
              <a:t>Quinto nivel</a:t>
            </a:r>
            <a:endParaRPr kumimoji="0" lang="en-US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F10AF8B0-3542-48CA-903D-69D96A237470}" type="datetimeFigureOut">
              <a:rPr lang="es-ES" smtClean="0">
                <a:solidFill>
                  <a:srgbClr val="04617B"/>
                </a:solidFill>
              </a:rPr>
              <a:pPr/>
              <a:t>28/11/2017</a:t>
            </a:fld>
            <a:endParaRPr lang="es-ES">
              <a:solidFill>
                <a:srgbClr val="04617B"/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s-ES">
              <a:solidFill>
                <a:srgbClr val="04617B"/>
              </a:solidFill>
            </a:endParaRPr>
          </a:p>
        </p:txBody>
      </p:sp>
      <p:sp>
        <p:nvSpPr>
          <p:cNvPr id="7" name="6 Conector recto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8 Conector recto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9 Rectángulo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10 Conector recto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11 Elipse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D93E6851-E791-4D75-A054-FDECABFAAD95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190894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11.png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6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openxmlformats.org/officeDocument/2006/relationships/image" Target="../media/image48.jpeg"/><Relationship Id="rId4" Type="http://schemas.openxmlformats.org/officeDocument/2006/relationships/image" Target="../media/image42.png"/><Relationship Id="rId9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11.pn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diagramData" Target="../diagrams/data3.xml"/><Relationship Id="rId18" Type="http://schemas.openxmlformats.org/officeDocument/2006/relationships/diagramData" Target="../diagrams/data4.xml"/><Relationship Id="rId26" Type="http://schemas.openxmlformats.org/officeDocument/2006/relationships/diagramColors" Target="../diagrams/colors5.xml"/><Relationship Id="rId39" Type="http://schemas.openxmlformats.org/officeDocument/2006/relationships/diagramLayout" Target="../diagrams/layout8.xml"/><Relationship Id="rId3" Type="http://schemas.openxmlformats.org/officeDocument/2006/relationships/diagramData" Target="../diagrams/data1.xml"/><Relationship Id="rId21" Type="http://schemas.openxmlformats.org/officeDocument/2006/relationships/diagramColors" Target="../diagrams/colors4.xml"/><Relationship Id="rId34" Type="http://schemas.openxmlformats.org/officeDocument/2006/relationships/diagramLayout" Target="../diagrams/layout7.xml"/><Relationship Id="rId42" Type="http://schemas.microsoft.com/office/2007/relationships/diagramDrawing" Target="../diagrams/drawing8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17" Type="http://schemas.microsoft.com/office/2007/relationships/diagramDrawing" Target="../diagrams/drawing3.xml"/><Relationship Id="rId25" Type="http://schemas.openxmlformats.org/officeDocument/2006/relationships/diagramQuickStyle" Target="../diagrams/quickStyle5.xml"/><Relationship Id="rId33" Type="http://schemas.openxmlformats.org/officeDocument/2006/relationships/diagramData" Target="../diagrams/data7.xml"/><Relationship Id="rId38" Type="http://schemas.openxmlformats.org/officeDocument/2006/relationships/diagramData" Target="../diagrams/data8.xml"/><Relationship Id="rId2" Type="http://schemas.openxmlformats.org/officeDocument/2006/relationships/notesSlide" Target="../notesSlides/notesSlide2.xml"/><Relationship Id="rId16" Type="http://schemas.openxmlformats.org/officeDocument/2006/relationships/diagramColors" Target="../diagrams/colors3.xml"/><Relationship Id="rId20" Type="http://schemas.openxmlformats.org/officeDocument/2006/relationships/diagramQuickStyle" Target="../diagrams/quickStyle4.xml"/><Relationship Id="rId29" Type="http://schemas.openxmlformats.org/officeDocument/2006/relationships/diagramLayout" Target="../diagrams/layout6.xml"/><Relationship Id="rId41" Type="http://schemas.openxmlformats.org/officeDocument/2006/relationships/diagramColors" Target="../diagrams/colors8.xml"/><Relationship Id="rId1" Type="http://schemas.openxmlformats.org/officeDocument/2006/relationships/slideLayout" Target="../slideLayouts/slideLayout90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24" Type="http://schemas.openxmlformats.org/officeDocument/2006/relationships/diagramLayout" Target="../diagrams/layout5.xml"/><Relationship Id="rId32" Type="http://schemas.microsoft.com/office/2007/relationships/diagramDrawing" Target="../diagrams/drawing6.xml"/><Relationship Id="rId37" Type="http://schemas.microsoft.com/office/2007/relationships/diagramDrawing" Target="../diagrams/drawing7.xml"/><Relationship Id="rId40" Type="http://schemas.openxmlformats.org/officeDocument/2006/relationships/diagramQuickStyle" Target="../diagrams/quickStyle8.xml"/><Relationship Id="rId5" Type="http://schemas.openxmlformats.org/officeDocument/2006/relationships/diagramQuickStyle" Target="../diagrams/quickStyle1.xml"/><Relationship Id="rId15" Type="http://schemas.openxmlformats.org/officeDocument/2006/relationships/diagramQuickStyle" Target="../diagrams/quickStyle3.xml"/><Relationship Id="rId23" Type="http://schemas.openxmlformats.org/officeDocument/2006/relationships/diagramData" Target="../diagrams/data5.xml"/><Relationship Id="rId28" Type="http://schemas.openxmlformats.org/officeDocument/2006/relationships/diagramData" Target="../diagrams/data6.xml"/><Relationship Id="rId36" Type="http://schemas.openxmlformats.org/officeDocument/2006/relationships/diagramColors" Target="../diagrams/colors7.xml"/><Relationship Id="rId10" Type="http://schemas.openxmlformats.org/officeDocument/2006/relationships/diagramQuickStyle" Target="../diagrams/quickStyle2.xml"/><Relationship Id="rId19" Type="http://schemas.openxmlformats.org/officeDocument/2006/relationships/diagramLayout" Target="../diagrams/layout4.xml"/><Relationship Id="rId31" Type="http://schemas.openxmlformats.org/officeDocument/2006/relationships/diagramColors" Target="../diagrams/colors6.xml"/><Relationship Id="rId44" Type="http://schemas.openxmlformats.org/officeDocument/2006/relationships/image" Target="../media/image12.jpeg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diagramLayout" Target="../diagrams/layout3.xml"/><Relationship Id="rId22" Type="http://schemas.microsoft.com/office/2007/relationships/diagramDrawing" Target="../diagrams/drawing4.xml"/><Relationship Id="rId27" Type="http://schemas.microsoft.com/office/2007/relationships/diagramDrawing" Target="../diagrams/drawing5.xml"/><Relationship Id="rId30" Type="http://schemas.openxmlformats.org/officeDocument/2006/relationships/diagramQuickStyle" Target="../diagrams/quickStyle6.xml"/><Relationship Id="rId35" Type="http://schemas.openxmlformats.org/officeDocument/2006/relationships/diagramQuickStyle" Target="../diagrams/quickStyle7.xml"/><Relationship Id="rId43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0.xml"/><Relationship Id="rId5" Type="http://schemas.openxmlformats.org/officeDocument/2006/relationships/image" Target="../media/image11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espacio-facilv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35696" y="692696"/>
            <a:ext cx="6736145" cy="1728192"/>
          </a:xfrm>
          <a:prstGeom prst="rect">
            <a:avLst/>
          </a:prstGeom>
        </p:spPr>
      </p:pic>
      <p:pic>
        <p:nvPicPr>
          <p:cNvPr id="6" name="5 Imagen" descr="Foto Congreso Cáceres.png"/>
          <p:cNvPicPr>
            <a:picLocks noChangeAspect="1"/>
          </p:cNvPicPr>
          <p:nvPr/>
        </p:nvPicPr>
        <p:blipFill>
          <a:blip r:embed="rId4" cstate="print"/>
          <a:srcRect l="1268" t="31962"/>
          <a:stretch>
            <a:fillRect/>
          </a:stretch>
        </p:blipFill>
        <p:spPr>
          <a:xfrm>
            <a:off x="2372940" y="2636912"/>
            <a:ext cx="5799460" cy="3141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6 Imagen" descr="Logo Afanias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08303" y="6165303"/>
            <a:ext cx="648073" cy="535242"/>
          </a:xfrm>
          <a:prstGeom prst="rect">
            <a:avLst/>
          </a:prstGeom>
        </p:spPr>
      </p:pic>
      <p:pic>
        <p:nvPicPr>
          <p:cNvPr id="8" name="7 Imagen" descr="Picto- Accesibilidad Cognitiva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956376" y="5777912"/>
            <a:ext cx="1081916" cy="1080088"/>
          </a:xfrm>
          <a:prstGeom prst="rect">
            <a:avLst/>
          </a:prstGeom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385" y="6349742"/>
            <a:ext cx="1984097" cy="481387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44432" y="6116901"/>
            <a:ext cx="1031424" cy="66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324592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827584" y="116632"/>
            <a:ext cx="7467600" cy="1129606"/>
          </a:xfrm>
          <a:prstGeom prst="rect">
            <a:avLst/>
          </a:prstGeom>
        </p:spPr>
        <p:txBody>
          <a:bodyPr vert="horz" anchor="b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s-ES" sz="4800" b="1" u="sng" cap="small" dirty="0">
                <a:solidFill>
                  <a:srgbClr val="7CCA62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RESULTADOS</a:t>
            </a:r>
          </a:p>
          <a:p>
            <a:pPr algn="ctr">
              <a:spcBef>
                <a:spcPct val="0"/>
              </a:spcBef>
              <a:defRPr/>
            </a:pPr>
            <a:r>
              <a:rPr lang="es-ES" sz="3000" b="1" cap="small" dirty="0">
                <a:solidFill>
                  <a:srgbClr val="7CCA62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Investigación científica</a:t>
            </a:r>
          </a:p>
        </p:txBody>
      </p:sp>
      <p:sp>
        <p:nvSpPr>
          <p:cNvPr id="5" name="4 Rectángulo redondeado"/>
          <p:cNvSpPr/>
          <p:nvPr/>
        </p:nvSpPr>
        <p:spPr>
          <a:xfrm>
            <a:off x="539552" y="1340768"/>
            <a:ext cx="7560840" cy="79208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4400" dirty="0"/>
              <a:t>C.S.E.U. LA SALLE</a:t>
            </a:r>
          </a:p>
        </p:txBody>
      </p:sp>
      <p:graphicFrame>
        <p:nvGraphicFramePr>
          <p:cNvPr id="6" name="2 Gráfico"/>
          <p:cNvGraphicFramePr/>
          <p:nvPr/>
        </p:nvGraphicFramePr>
        <p:xfrm>
          <a:off x="0" y="2348880"/>
          <a:ext cx="4536504" cy="4032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4 Gráfico"/>
          <p:cNvGraphicFramePr/>
          <p:nvPr/>
        </p:nvGraphicFramePr>
        <p:xfrm>
          <a:off x="4499992" y="2348880"/>
          <a:ext cx="4320480" cy="3960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16 Rectángulo redondeado"/>
          <p:cNvSpPr/>
          <p:nvPr/>
        </p:nvSpPr>
        <p:spPr>
          <a:xfrm>
            <a:off x="539552" y="1340768"/>
            <a:ext cx="7560840" cy="79208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4400" dirty="0"/>
              <a:t>AFANIAS CANILLEJAS</a:t>
            </a:r>
          </a:p>
        </p:txBody>
      </p:sp>
      <p:graphicFrame>
        <p:nvGraphicFramePr>
          <p:cNvPr id="18" name="9 Gráfico"/>
          <p:cNvGraphicFramePr/>
          <p:nvPr>
            <p:extLst>
              <p:ext uri="{D42A27DB-BD31-4B8C-83A1-F6EECF244321}">
                <p14:modId xmlns:p14="http://schemas.microsoft.com/office/powerpoint/2010/main" xmlns="" val="1321358147"/>
              </p:ext>
            </p:extLst>
          </p:nvPr>
        </p:nvGraphicFramePr>
        <p:xfrm>
          <a:off x="179512" y="2420888"/>
          <a:ext cx="4320000" cy="39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9" name="10 Gráfico"/>
          <p:cNvGraphicFramePr/>
          <p:nvPr>
            <p:extLst>
              <p:ext uri="{D42A27DB-BD31-4B8C-83A1-F6EECF244321}">
                <p14:modId xmlns:p14="http://schemas.microsoft.com/office/powerpoint/2010/main" xmlns="" val="3203071425"/>
              </p:ext>
            </p:extLst>
          </p:nvPr>
        </p:nvGraphicFramePr>
        <p:xfrm>
          <a:off x="4427984" y="2348880"/>
          <a:ext cx="4320000" cy="39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04248" y="0"/>
            <a:ext cx="2339752" cy="565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decel="10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decel="100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Graphic spid="6" grpId="0">
        <p:bldAsOne/>
      </p:bldGraphic>
      <p:bldGraphic spid="6" grpId="1">
        <p:bldAsOne/>
      </p:bldGraphic>
      <p:bldGraphic spid="8" grpId="0">
        <p:bldAsOne/>
      </p:bldGraphic>
      <p:bldGraphic spid="8" grpId="1">
        <p:bldAsOne/>
      </p:bldGraphic>
      <p:bldP spid="17" grpId="0" animBg="1"/>
      <p:bldP spid="17" grpId="1" animBg="1"/>
      <p:bldGraphic spid="18" grpId="0">
        <p:bldAsOne/>
      </p:bldGraphic>
      <p:bldGraphic spid="18" grpId="1">
        <p:bldAsOne/>
      </p:bldGraphic>
      <p:bldGraphic spid="19" grpId="0">
        <p:bldAsOne/>
      </p:bldGraphic>
      <p:bldGraphic spid="19" grpId="1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179512" y="476672"/>
            <a:ext cx="8712968" cy="1512168"/>
          </a:xfrm>
          <a:prstGeom prst="rect">
            <a:avLst/>
          </a:prstGeom>
        </p:spPr>
        <p:txBody>
          <a:bodyPr vert="horz" anchor="b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s-ES" sz="4800" b="1" u="sng" cap="small" dirty="0">
                <a:solidFill>
                  <a:srgbClr val="7CCA62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A MODO DE CONCLUSIONES</a:t>
            </a:r>
          </a:p>
          <a:p>
            <a:pPr algn="ctr">
              <a:spcBef>
                <a:spcPct val="0"/>
              </a:spcBef>
              <a:defRPr/>
            </a:pPr>
            <a:r>
              <a:rPr lang="es-ES" sz="3000" b="1" cap="small" dirty="0">
                <a:solidFill>
                  <a:srgbClr val="7CCA62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Investigación científica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395536" y="2492896"/>
            <a:ext cx="763284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es-ES" dirty="0">
                <a:latin typeface="Lucida Sans Unicode" pitchFamily="34" charset="0"/>
                <a:cs typeface="Lucida Sans Unicode" pitchFamily="34" charset="0"/>
              </a:rPr>
              <a:t> EL DISEÑO DE LOS </a:t>
            </a:r>
            <a:r>
              <a:rPr lang="es-ES" b="1" dirty="0">
                <a:latin typeface="Lucida Sans Unicode" pitchFamily="34" charset="0"/>
                <a:cs typeface="Lucida Sans Unicode" pitchFamily="34" charset="0"/>
              </a:rPr>
              <a:t>AJUSTES</a:t>
            </a:r>
            <a:r>
              <a:rPr lang="es-ES" dirty="0">
                <a:latin typeface="Lucida Sans Unicode" pitchFamily="34" charset="0"/>
                <a:cs typeface="Lucida Sans Unicode" pitchFamily="34" charset="0"/>
              </a:rPr>
              <a:t>, TENIENDO EN CUENTA LOS </a:t>
            </a:r>
            <a:r>
              <a:rPr lang="es-ES" b="1" dirty="0">
                <a:latin typeface="Lucida Sans Unicode" pitchFamily="34" charset="0"/>
                <a:cs typeface="Lucida Sans Unicode" pitchFamily="34" charset="0"/>
              </a:rPr>
              <a:t>INDICADORES</a:t>
            </a:r>
            <a:r>
              <a:rPr lang="es-ES" dirty="0">
                <a:latin typeface="Lucida Sans Unicode" pitchFamily="34" charset="0"/>
                <a:cs typeface="Lucida Sans Unicode" pitchFamily="34" charset="0"/>
              </a:rPr>
              <a:t> DE ACCESIBILIDAD COGNITIVA, </a:t>
            </a:r>
            <a:r>
              <a:rPr lang="es-ES" b="1" dirty="0">
                <a:latin typeface="Lucida Sans Unicode" pitchFamily="34" charset="0"/>
                <a:cs typeface="Lucida Sans Unicode" pitchFamily="34" charset="0"/>
              </a:rPr>
              <a:t>AUMENTA</a:t>
            </a:r>
            <a:r>
              <a:rPr lang="es-ES" dirty="0">
                <a:latin typeface="Lucida Sans Unicode" pitchFamily="34" charset="0"/>
                <a:cs typeface="Lucida Sans Unicode" pitchFamily="34" charset="0"/>
              </a:rPr>
              <a:t> LA </a:t>
            </a:r>
            <a:r>
              <a:rPr lang="es-ES" b="1" dirty="0">
                <a:latin typeface="Lucida Sans Unicode" pitchFamily="34" charset="0"/>
                <a:cs typeface="Lucida Sans Unicode" pitchFamily="34" charset="0"/>
              </a:rPr>
              <a:t>SEGURIDAD ESPACIAL COGNITIVA (SEC</a:t>
            </a:r>
            <a:r>
              <a:rPr lang="es-ES" b="1" dirty="0" smtClean="0">
                <a:latin typeface="Lucida Sans Unicode" pitchFamily="34" charset="0"/>
                <a:cs typeface="Lucida Sans Unicode" pitchFamily="34" charset="0"/>
              </a:rPr>
              <a:t>).</a:t>
            </a:r>
          </a:p>
          <a:p>
            <a:pPr algn="just"/>
            <a:endParaRPr lang="es-ES" b="1" dirty="0" smtClean="0">
              <a:latin typeface="Lucida Sans Unicode" pitchFamily="34" charset="0"/>
              <a:cs typeface="Lucida Sans Unicode" pitchFamily="34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es-ES" dirty="0" smtClean="0"/>
              <a:t>LOS INDICADORES UTILIZADOS EN LAS INTERVENCIONES SE HAN ADAPTADO TOMANDO COMO BASE LAS EXPERIENCIAS DE LOS USUARIOS.</a:t>
            </a:r>
          </a:p>
          <a:p>
            <a:endParaRPr lang="es-ES" dirty="0" smtClean="0">
              <a:latin typeface="Lucida Sans Unicode" pitchFamily="34" charset="0"/>
              <a:cs typeface="Lucida Sans Unicode" pitchFamily="34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es-ES" dirty="0" smtClean="0">
                <a:latin typeface="Lucida Sans Unicode" pitchFamily="34" charset="0"/>
                <a:cs typeface="Lucida Sans Unicode" pitchFamily="34" charset="0"/>
              </a:rPr>
              <a:t>LOS </a:t>
            </a:r>
            <a:r>
              <a:rPr lang="es-ES" b="1" dirty="0">
                <a:latin typeface="Lucida Sans Unicode" pitchFamily="34" charset="0"/>
                <a:cs typeface="Lucida Sans Unicode" pitchFamily="34" charset="0"/>
              </a:rPr>
              <a:t>INDICADORES</a:t>
            </a:r>
            <a:r>
              <a:rPr lang="es-ES" dirty="0">
                <a:latin typeface="Lucida Sans Unicode" pitchFamily="34" charset="0"/>
                <a:cs typeface="Lucida Sans Unicode" pitchFamily="34" charset="0"/>
              </a:rPr>
              <a:t> DERIVADOS DEL </a:t>
            </a:r>
            <a:r>
              <a:rPr lang="es-ES" i="1" dirty="0">
                <a:latin typeface="Lucida Sans Unicode" pitchFamily="34" charset="0"/>
                <a:cs typeface="Lucida Sans Unicode" pitchFamily="34" charset="0"/>
              </a:rPr>
              <a:t>MODELO PARA DISEÑAR ESPACIOS ACCESIBLES. ESPECTRO COGNITIVO</a:t>
            </a:r>
            <a:r>
              <a:rPr lang="es-ES" dirty="0">
                <a:latin typeface="Lucida Sans Unicode" pitchFamily="34" charset="0"/>
                <a:cs typeface="Lucida Sans Unicode" pitchFamily="34" charset="0"/>
              </a:rPr>
              <a:t> HAN SIDO </a:t>
            </a:r>
            <a:r>
              <a:rPr lang="es-ES" b="1" dirty="0">
                <a:latin typeface="Lucida Sans Unicode" pitchFamily="34" charset="0"/>
                <a:cs typeface="Lucida Sans Unicode" pitchFamily="34" charset="0"/>
              </a:rPr>
              <a:t>VALIDADOS</a:t>
            </a:r>
            <a:r>
              <a:rPr lang="es-ES" dirty="0">
                <a:latin typeface="Lucida Sans Unicode" pitchFamily="34" charset="0"/>
                <a:cs typeface="Lucida Sans Unicode" pitchFamily="34" charset="0"/>
              </a:rPr>
              <a:t>, PUESTO QUE LOS AJUSTES Y ADAPTACIONES POSTERIORES EN LOS EDIFICIOS HAN MEJORADO LAS EXPERIENCIAS DE LOS USUARIOS: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04248" y="0"/>
            <a:ext cx="2339752" cy="565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ctrTitle"/>
          </p:nvPr>
        </p:nvSpPr>
        <p:spPr>
          <a:xfrm>
            <a:off x="179512" y="1752601"/>
            <a:ext cx="8964488" cy="1829761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/>
              <a:t>BREVE RECORRIDO:  </a:t>
            </a:r>
            <a:br>
              <a:rPr lang="es-ES" dirty="0"/>
            </a:br>
            <a:r>
              <a:rPr lang="es-ES" dirty="0"/>
              <a:t>LOS INDICADORES DEL MODELO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04248" y="0"/>
            <a:ext cx="2339752" cy="565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375231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1216362"/>
            <a:ext cx="3779912" cy="4909802"/>
          </a:xfrm>
        </p:spPr>
        <p:txBody>
          <a:bodyPr>
            <a:normAutofit lnSpcReduction="10000"/>
          </a:bodyPr>
          <a:lstStyle/>
          <a:p>
            <a:r>
              <a:rPr lang="es-ES" dirty="0"/>
              <a:t>SE HACEN EVALUACIONES </a:t>
            </a:r>
          </a:p>
          <a:p>
            <a:r>
              <a:rPr lang="es-ES" dirty="0"/>
              <a:t>PRE DE LOS INDICADORES</a:t>
            </a:r>
          </a:p>
          <a:p>
            <a:endParaRPr lang="es-ES" dirty="0"/>
          </a:p>
          <a:p>
            <a:endParaRPr lang="es-ES" dirty="0"/>
          </a:p>
          <a:p>
            <a:r>
              <a:rPr lang="es-ES" dirty="0"/>
              <a:t>Y </a:t>
            </a:r>
          </a:p>
          <a:p>
            <a:endParaRPr lang="es-ES" dirty="0"/>
          </a:p>
          <a:p>
            <a:r>
              <a:rPr lang="es-ES" dirty="0"/>
              <a:t>EVALUACIONES POST DE LOS INDICADORES</a:t>
            </a: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MODELO DE DISEÑO</a:t>
            </a: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95936" y="3904894"/>
            <a:ext cx="4992555" cy="2808312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04248" y="0"/>
            <a:ext cx="2339752" cy="565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6 Imagen" descr="C:\Users\Betty\Documents\Documentos de Betty\AAAdiscapacidad y otros cursos\1 VIA CELERE Y La Salle\A INFORMES Y PLANOS EDIFICIOS\PLANOS E INFORMES\planos e informes  LA SALLE\fotos Betty\primeras fotos desde acceso y puertas\DSC0138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132374"/>
            <a:ext cx="4992555" cy="25126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441637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ángulo 31">
            <a:extLst>
              <a:ext uri="{FF2B5EF4-FFF2-40B4-BE49-F238E27FC236}">
                <a16:creationId xmlns:a16="http://schemas.microsoft.com/office/drawing/2014/main" xmlns="" id="{F250A021-7A67-4457-9511-C0ED4C7D4541}"/>
              </a:ext>
            </a:extLst>
          </p:cNvPr>
          <p:cNvSpPr/>
          <p:nvPr/>
        </p:nvSpPr>
        <p:spPr>
          <a:xfrm>
            <a:off x="0" y="-51502"/>
            <a:ext cx="9163034" cy="690950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s-ES">
              <a:solidFill>
                <a:prstClr val="white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7674D300-B10C-4BE4-B444-76FD621252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2255" y="1274229"/>
            <a:ext cx="8223105" cy="4680317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BA4E0DCC-E9E6-4B7A-8D57-E061AC4B1ABC}"/>
              </a:ext>
            </a:extLst>
          </p:cNvPr>
          <p:cNvSpPr txBox="1"/>
          <p:nvPr/>
        </p:nvSpPr>
        <p:spPr>
          <a:xfrm>
            <a:off x="2677131" y="1429444"/>
            <a:ext cx="13821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200"/>
            <a:r>
              <a:rPr lang="es-ES_tradnl" sz="1200" b="1" dirty="0">
                <a:solidFill>
                  <a:srgbClr val="4A20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13.Multimodales</a:t>
            </a:r>
            <a:endParaRPr lang="es-ES" sz="1200" b="1" dirty="0">
              <a:solidFill>
                <a:srgbClr val="4A20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F30DA2B2-9CA5-4DEE-9E08-BA5F6BF8E5CD}"/>
              </a:ext>
            </a:extLst>
          </p:cNvPr>
          <p:cNvSpPr txBox="1"/>
          <p:nvPr/>
        </p:nvSpPr>
        <p:spPr>
          <a:xfrm>
            <a:off x="1815150" y="1699258"/>
            <a:ext cx="16562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200"/>
            <a:r>
              <a:rPr lang="es-ES_tradnl" sz="1200" b="1" dirty="0">
                <a:solidFill>
                  <a:srgbClr val="4A20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14.Origen &amp; Destino</a:t>
            </a:r>
            <a:endParaRPr lang="es-ES" sz="1200" b="1" dirty="0">
              <a:solidFill>
                <a:srgbClr val="4A20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E85A6263-ECF6-49F9-9D09-98E1E4A5432B}"/>
              </a:ext>
            </a:extLst>
          </p:cNvPr>
          <p:cNvSpPr txBox="1"/>
          <p:nvPr/>
        </p:nvSpPr>
        <p:spPr>
          <a:xfrm>
            <a:off x="1749334" y="1969072"/>
            <a:ext cx="14670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200"/>
            <a:r>
              <a:rPr lang="es-ES_tradnl" sz="1200" b="1" dirty="0">
                <a:solidFill>
                  <a:srgbClr val="4A20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15.Unidad gráfica</a:t>
            </a:r>
            <a:endParaRPr lang="es-ES" sz="1200" b="1" dirty="0">
              <a:solidFill>
                <a:srgbClr val="4A20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A1EC0E65-5AC8-4865-84DB-F4EDB8E4928B}"/>
              </a:ext>
            </a:extLst>
          </p:cNvPr>
          <p:cNvSpPr txBox="1"/>
          <p:nvPr/>
        </p:nvSpPr>
        <p:spPr>
          <a:xfrm>
            <a:off x="679233" y="2238886"/>
            <a:ext cx="23631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200"/>
            <a:r>
              <a:rPr lang="es-ES_tradnl" sz="1200" b="1" dirty="0">
                <a:solidFill>
                  <a:srgbClr val="4A20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16. Semántica Comprensible</a:t>
            </a:r>
            <a:endParaRPr lang="es-ES" sz="1200" b="1" dirty="0">
              <a:solidFill>
                <a:srgbClr val="4A20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xmlns="" id="{6872CF7E-1F9E-4475-B343-5389FE595E79}"/>
              </a:ext>
            </a:extLst>
          </p:cNvPr>
          <p:cNvSpPr/>
          <p:nvPr/>
        </p:nvSpPr>
        <p:spPr>
          <a:xfrm rot="19474240">
            <a:off x="3183853" y="2057410"/>
            <a:ext cx="1351474" cy="63325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 defTabSz="457200"/>
            <a:r>
              <a:rPr lang="es-ES_tradnl" sz="1200" b="1" dirty="0">
                <a:ln w="0"/>
                <a:solidFill>
                  <a:srgbClr val="4A20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s-ES" sz="1200" b="1" dirty="0">
                <a:ln w="0"/>
                <a:solidFill>
                  <a:srgbClr val="4A20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EFERENCIAS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xmlns="" id="{A70D03CF-DC60-4E29-B113-C0C959B03936}"/>
              </a:ext>
            </a:extLst>
          </p:cNvPr>
          <p:cNvSpPr/>
          <p:nvPr/>
        </p:nvSpPr>
        <p:spPr>
          <a:xfrm rot="2282654">
            <a:off x="4638518" y="2072228"/>
            <a:ext cx="1534078" cy="49745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 defTabSz="457200"/>
            <a:r>
              <a:rPr lang="es-ES_tradnl" sz="1200" b="1" dirty="0">
                <a:ln w="0"/>
                <a:solidFill>
                  <a:srgbClr val="4A20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1400" b="1" dirty="0">
                <a:ln w="0"/>
                <a:solidFill>
                  <a:srgbClr val="4A20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CIRCUITOS  ACCESIBLES</a:t>
            </a:r>
            <a:endParaRPr lang="es-ES" sz="1400" b="1" dirty="0">
              <a:ln w="0"/>
              <a:solidFill>
                <a:srgbClr val="4A20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xmlns="" id="{327CE361-726C-4711-8D12-9C0E42D32C87}"/>
              </a:ext>
            </a:extLst>
          </p:cNvPr>
          <p:cNvSpPr/>
          <p:nvPr/>
        </p:nvSpPr>
        <p:spPr>
          <a:xfrm rot="17196627">
            <a:off x="5191926" y="3563864"/>
            <a:ext cx="1437475" cy="53866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>
                <a:gd name="adj" fmla="val 482094"/>
              </a:avLst>
            </a:prstTxWarp>
            <a:spAutoFit/>
          </a:bodyPr>
          <a:lstStyle/>
          <a:p>
            <a:pPr algn="ctr" defTabSz="457200"/>
            <a:r>
              <a:rPr lang="es-ES_tradnl" sz="1200" b="1" dirty="0">
                <a:ln w="0"/>
                <a:solidFill>
                  <a:srgbClr val="4A20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s-ES_tradnl" sz="1400" b="1" dirty="0">
                <a:ln w="0"/>
                <a:solidFill>
                  <a:srgbClr val="4A20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CENTROS FOCALES     </a:t>
            </a:r>
            <a:endParaRPr lang="es-ES" sz="1400" b="1" dirty="0">
              <a:ln w="0"/>
              <a:solidFill>
                <a:srgbClr val="4A20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xmlns="" id="{E75D9B75-E3A1-48AD-AAF0-2B9BD5B6D731}"/>
              </a:ext>
            </a:extLst>
          </p:cNvPr>
          <p:cNvSpPr/>
          <p:nvPr/>
        </p:nvSpPr>
        <p:spPr>
          <a:xfrm>
            <a:off x="3875632" y="4663005"/>
            <a:ext cx="1437475" cy="46890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>
                <a:gd name="adj" fmla="val 482094"/>
              </a:avLst>
            </a:prstTxWarp>
            <a:spAutoFit/>
          </a:bodyPr>
          <a:lstStyle/>
          <a:p>
            <a:pPr algn="ctr" defTabSz="457200"/>
            <a:r>
              <a:rPr lang="es-ES_tradnl" sz="1200" b="1" dirty="0">
                <a:ln w="0"/>
                <a:solidFill>
                  <a:srgbClr val="4A206A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s-ES_tradnl" sz="1200" b="1" dirty="0">
                <a:ln w="0"/>
                <a:solidFill>
                  <a:srgbClr val="4A20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ZONIFICACIÓN</a:t>
            </a:r>
            <a:r>
              <a:rPr lang="es-ES_tradnl" sz="1200" b="1" dirty="0">
                <a:ln w="0"/>
                <a:solidFill>
                  <a:srgbClr val="4A206A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endParaRPr lang="es-ES" sz="1200" b="1" dirty="0">
              <a:ln w="0"/>
              <a:solidFill>
                <a:srgbClr val="4A206A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xmlns="" id="{914B6F77-922F-45A5-8655-6997A84C8FFD}"/>
              </a:ext>
            </a:extLst>
          </p:cNvPr>
          <p:cNvSpPr/>
          <p:nvPr/>
        </p:nvSpPr>
        <p:spPr>
          <a:xfrm rot="4649478">
            <a:off x="2536919" y="3095910"/>
            <a:ext cx="2046088" cy="124043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>
                <a:gd name="adj" fmla="val 482094"/>
              </a:avLst>
            </a:prstTxWarp>
            <a:spAutoFit/>
          </a:bodyPr>
          <a:lstStyle/>
          <a:p>
            <a:pPr algn="ctr" defTabSz="457200"/>
            <a:r>
              <a:rPr lang="es-ES_tradnl" sz="1200" b="1" dirty="0">
                <a:ln w="0"/>
                <a:solidFill>
                  <a:srgbClr val="4A20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ENTORNOS /EDIFICIOS </a:t>
            </a:r>
            <a:endParaRPr lang="es-ES" sz="1200" b="1" dirty="0">
              <a:ln w="0"/>
              <a:solidFill>
                <a:srgbClr val="4A20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xmlns="" id="{99A8D818-48C4-41DE-BBAC-E6A10CD3C48C}"/>
              </a:ext>
            </a:extLst>
          </p:cNvPr>
          <p:cNvSpPr txBox="1"/>
          <p:nvPr/>
        </p:nvSpPr>
        <p:spPr>
          <a:xfrm>
            <a:off x="1211360" y="3385836"/>
            <a:ext cx="15247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200"/>
            <a:r>
              <a:rPr lang="es-ES_tradnl" sz="1200" b="1" dirty="0">
                <a:solidFill>
                  <a:srgbClr val="4A20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Semántica clara</a:t>
            </a:r>
            <a:endParaRPr lang="es-ES" sz="1200" b="1" dirty="0">
              <a:solidFill>
                <a:srgbClr val="4A20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xmlns="" id="{F8A3C2A3-5564-42D7-B5EC-E4836964820E}"/>
              </a:ext>
            </a:extLst>
          </p:cNvPr>
          <p:cNvSpPr txBox="1"/>
          <p:nvPr/>
        </p:nvSpPr>
        <p:spPr>
          <a:xfrm>
            <a:off x="256106" y="3610899"/>
            <a:ext cx="25282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200"/>
            <a:r>
              <a:rPr lang="es-ES_tradnl" sz="1200" b="1" dirty="0">
                <a:solidFill>
                  <a:srgbClr val="4A20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2.Reconocimiento de la fachada</a:t>
            </a:r>
            <a:endParaRPr lang="es-ES" sz="1200" b="1" dirty="0">
              <a:solidFill>
                <a:srgbClr val="4A20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xmlns="" id="{A6D04495-B7EF-40B2-A128-4B49CA0AE129}"/>
              </a:ext>
            </a:extLst>
          </p:cNvPr>
          <p:cNvSpPr txBox="1"/>
          <p:nvPr/>
        </p:nvSpPr>
        <p:spPr>
          <a:xfrm>
            <a:off x="441325" y="3847538"/>
            <a:ext cx="24240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200"/>
            <a:r>
              <a:rPr lang="es-ES_tradnl" sz="1200" b="1" dirty="0">
                <a:solidFill>
                  <a:srgbClr val="4A20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Reconocimiento del acceso</a:t>
            </a:r>
            <a:endParaRPr lang="es-ES" sz="1200" b="1" dirty="0">
              <a:solidFill>
                <a:srgbClr val="4A20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xmlns="" id="{C889F5F1-1FAE-4C4B-AEAD-919A06E65600}"/>
              </a:ext>
            </a:extLst>
          </p:cNvPr>
          <p:cNvSpPr txBox="1"/>
          <p:nvPr/>
        </p:nvSpPr>
        <p:spPr>
          <a:xfrm>
            <a:off x="464258" y="4084176"/>
            <a:ext cx="24609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200"/>
            <a:r>
              <a:rPr lang="es-ES_tradnl" sz="1200" b="1" dirty="0">
                <a:solidFill>
                  <a:srgbClr val="4A20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Reconocimiento de la puerta</a:t>
            </a:r>
            <a:endParaRPr lang="es-ES" sz="1200" b="1" dirty="0">
              <a:solidFill>
                <a:srgbClr val="4A20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xmlns="" id="{64BE33EA-B66B-498C-B0D5-8AC5AF101D2F}"/>
              </a:ext>
            </a:extLst>
          </p:cNvPr>
          <p:cNvSpPr txBox="1"/>
          <p:nvPr/>
        </p:nvSpPr>
        <p:spPr>
          <a:xfrm>
            <a:off x="5229431" y="1431369"/>
            <a:ext cx="10214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s-ES_tradnl" sz="1200" b="1" dirty="0">
                <a:solidFill>
                  <a:srgbClr val="4A20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10. Señales</a:t>
            </a:r>
            <a:endParaRPr lang="es-ES" sz="1200" b="1" dirty="0">
              <a:solidFill>
                <a:srgbClr val="4A20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xmlns="" id="{256209F4-07D8-4A3C-A9DF-124F290B660B}"/>
              </a:ext>
            </a:extLst>
          </p:cNvPr>
          <p:cNvSpPr txBox="1"/>
          <p:nvPr/>
        </p:nvSpPr>
        <p:spPr>
          <a:xfrm>
            <a:off x="5648053" y="1699516"/>
            <a:ext cx="8606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s-ES_tradnl" sz="1200" b="1" dirty="0">
                <a:solidFill>
                  <a:srgbClr val="4A20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11. Guías</a:t>
            </a:r>
            <a:endParaRPr lang="es-ES" sz="1200" b="1" dirty="0">
              <a:solidFill>
                <a:srgbClr val="4A20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xmlns="" id="{B1145C0B-BB91-4603-A471-C43EDC2B3E94}"/>
              </a:ext>
            </a:extLst>
          </p:cNvPr>
          <p:cNvSpPr txBox="1"/>
          <p:nvPr/>
        </p:nvSpPr>
        <p:spPr>
          <a:xfrm>
            <a:off x="5974075" y="1967663"/>
            <a:ext cx="12426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s-ES_tradnl" sz="1200" b="1" dirty="0">
                <a:solidFill>
                  <a:srgbClr val="4A20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12. Contrastes</a:t>
            </a:r>
            <a:endParaRPr lang="es-ES" sz="1200" b="1" dirty="0">
              <a:solidFill>
                <a:srgbClr val="4A20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xmlns="" id="{3679A025-90C7-4CC0-BC1B-E0EE8C71FB81}"/>
              </a:ext>
            </a:extLst>
          </p:cNvPr>
          <p:cNvSpPr txBox="1"/>
          <p:nvPr/>
        </p:nvSpPr>
        <p:spPr>
          <a:xfrm>
            <a:off x="6450566" y="3613196"/>
            <a:ext cx="16289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s-ES_tradnl" sz="1200" b="1" dirty="0">
                <a:solidFill>
                  <a:srgbClr val="4A20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7.Recibir e Informar</a:t>
            </a:r>
            <a:endParaRPr lang="es-ES" sz="1200" b="1" dirty="0">
              <a:solidFill>
                <a:srgbClr val="4A20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xmlns="" id="{D74698B3-2D59-42BF-8318-722B5EB355B1}"/>
              </a:ext>
            </a:extLst>
          </p:cNvPr>
          <p:cNvSpPr txBox="1"/>
          <p:nvPr/>
        </p:nvSpPr>
        <p:spPr>
          <a:xfrm>
            <a:off x="6394620" y="3887131"/>
            <a:ext cx="9108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s-ES_tradnl" sz="1200" b="1" dirty="0">
                <a:solidFill>
                  <a:srgbClr val="4A20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8.Orientar</a:t>
            </a:r>
            <a:endParaRPr lang="es-ES" sz="1200" b="1" dirty="0">
              <a:solidFill>
                <a:srgbClr val="4A20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xmlns="" id="{F075FE02-40C0-4AAB-9C02-58594BAA63AC}"/>
              </a:ext>
            </a:extLst>
          </p:cNvPr>
          <p:cNvSpPr txBox="1"/>
          <p:nvPr/>
        </p:nvSpPr>
        <p:spPr>
          <a:xfrm>
            <a:off x="6327098" y="4161067"/>
            <a:ext cx="12009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s-ES" sz="1200" b="1" dirty="0">
                <a:solidFill>
                  <a:srgbClr val="4A20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9. Direccionar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xmlns="" id="{95BA2247-3C43-43D6-B0E0-A7C14953882A}"/>
              </a:ext>
            </a:extLst>
          </p:cNvPr>
          <p:cNvSpPr txBox="1"/>
          <p:nvPr/>
        </p:nvSpPr>
        <p:spPr>
          <a:xfrm>
            <a:off x="3504270" y="5420931"/>
            <a:ext cx="20185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/>
            <a:r>
              <a:rPr lang="es-ES_tradnl" sz="1200" b="1" dirty="0">
                <a:solidFill>
                  <a:srgbClr val="4A20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5.Organización funcional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xmlns="" id="{EDEC8BF6-C683-4A14-A593-F156108E09D4}"/>
              </a:ext>
            </a:extLst>
          </p:cNvPr>
          <p:cNvSpPr txBox="1"/>
          <p:nvPr/>
        </p:nvSpPr>
        <p:spPr>
          <a:xfrm>
            <a:off x="3725805" y="5654356"/>
            <a:ext cx="15792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/>
            <a:r>
              <a:rPr lang="es-ES_tradnl" sz="1200" b="1" dirty="0">
                <a:solidFill>
                  <a:srgbClr val="4A20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6.Facilitar atención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xmlns="" id="{A9049C5D-F920-42BE-BBC1-C7F055F9AC04}"/>
              </a:ext>
            </a:extLst>
          </p:cNvPr>
          <p:cNvSpPr txBox="1"/>
          <p:nvPr/>
        </p:nvSpPr>
        <p:spPr>
          <a:xfrm>
            <a:off x="3364951" y="3357134"/>
            <a:ext cx="244868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/>
            <a:r>
              <a:rPr lang="es-ES_tradnl" sz="2000" b="1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INDICADORES </a:t>
            </a:r>
          </a:p>
          <a:p>
            <a:pPr algn="ctr" defTabSz="457200"/>
            <a:r>
              <a:rPr lang="es-ES_tradnl" sz="2000" b="1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 ACCESIBILIDAD</a:t>
            </a:r>
          </a:p>
          <a:p>
            <a:pPr algn="ctr" defTabSz="457200"/>
            <a:r>
              <a:rPr lang="es-ES" sz="2000" b="1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COGNITIVA</a:t>
            </a:r>
          </a:p>
        </p:txBody>
      </p:sp>
      <p:pic>
        <p:nvPicPr>
          <p:cNvPr id="31" name="Imagen 30">
            <a:extLst>
              <a:ext uri="{FF2B5EF4-FFF2-40B4-BE49-F238E27FC236}">
                <a16:creationId xmlns:a16="http://schemas.microsoft.com/office/drawing/2014/main" xmlns="" id="{FA1F9850-D14D-40DD-90B7-2A91DE2B32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84216" y="2181632"/>
            <a:ext cx="1136441" cy="1134521"/>
          </a:xfrm>
          <a:prstGeom prst="rect">
            <a:avLst/>
          </a:prstGeom>
        </p:spPr>
      </p:pic>
      <p:pic>
        <p:nvPicPr>
          <p:cNvPr id="3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23282" y="-51502"/>
            <a:ext cx="2339752" cy="565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21180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Localización: Identificación a distancia</a:t>
            </a: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RECONOCIMIENTO DEL EDIFICIO</a:t>
            </a: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276872"/>
            <a:ext cx="4804026" cy="2702265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32040" y="4221088"/>
            <a:ext cx="4067944" cy="2288219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04248" y="0"/>
            <a:ext cx="2339752" cy="565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410732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RECONOCIMIENTO (edificio)</a:t>
            </a: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IDENTIFICIÓN  DEL  </a:t>
            </a:r>
            <a:br>
              <a:rPr lang="es-ES" dirty="0"/>
            </a:br>
            <a:r>
              <a:rPr lang="es-ES" dirty="0"/>
              <a:t>ACCESO PRINCIPAL </a:t>
            </a: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 flipV="1">
            <a:off x="30413" y="2107266"/>
            <a:ext cx="4536504" cy="2551784"/>
          </a:xfrm>
          <a:prstGeom prst="rect">
            <a:avLst/>
          </a:prstGeom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04248" y="0"/>
            <a:ext cx="2339752" cy="565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89847" y="5056784"/>
            <a:ext cx="2898578" cy="1626827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78458" y="1962604"/>
            <a:ext cx="3788143" cy="2841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0521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899592" y="1340768"/>
            <a:ext cx="3000880" cy="5335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IDENTIFICIÓN  DEL </a:t>
            </a:r>
            <a:br>
              <a:rPr lang="es-ES" dirty="0"/>
            </a:br>
            <a:r>
              <a:rPr lang="es-ES" dirty="0"/>
              <a:t>ACCESO PRINCIPAL</a:t>
            </a: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04248" y="0"/>
            <a:ext cx="2339752" cy="565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92013" y="1196752"/>
            <a:ext cx="4224470" cy="2376264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24470" y="3933056"/>
            <a:ext cx="4692013" cy="2639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9565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ORGANIZACIÓN FUNCIONAL</a:t>
            </a: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04248" y="0"/>
            <a:ext cx="2339752" cy="565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052736"/>
            <a:ext cx="3284054" cy="5666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8 Imagen" descr="C:\Users\Betty\Documents\Documentos de Betty\AAAdiscapacidad y otros cursos\2 VIA CELERE Y La Salle\A INFORMES Y PLANOS EDIFICIOS\PLANOS E INFORMES\planos e informes CEPA POZUELO\PROYECTO FINAL CORREGIDO\jpg\P02 - PLANTAS. Propuesta final (2)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2003" y="1916832"/>
            <a:ext cx="4896544" cy="37986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4000302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1412776"/>
            <a:ext cx="8219256" cy="4713387"/>
          </a:xfrm>
        </p:spPr>
        <p:txBody>
          <a:bodyPr/>
          <a:lstStyle/>
          <a:p>
            <a:r>
              <a:rPr lang="es-ES" dirty="0"/>
              <a:t>RECIBE Y ACOGE</a:t>
            </a:r>
          </a:p>
          <a:p>
            <a:r>
              <a:rPr lang="es-ES" dirty="0"/>
              <a:t>INFORMA</a:t>
            </a:r>
          </a:p>
          <a:p>
            <a:r>
              <a:rPr lang="es-ES" dirty="0"/>
              <a:t>DIRIGE-DIRECCIONA</a:t>
            </a: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NODOS </a:t>
            </a:r>
            <a:br>
              <a:rPr lang="es-ES" dirty="0"/>
            </a:br>
            <a:r>
              <a:rPr lang="es-ES" dirty="0"/>
              <a:t>CENTRO FOCAL DE ACCESO</a:t>
            </a: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04248" y="0"/>
            <a:ext cx="2339752" cy="565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Flecha derecha"/>
          <p:cNvSpPr/>
          <p:nvPr/>
        </p:nvSpPr>
        <p:spPr>
          <a:xfrm>
            <a:off x="7614084" y="2395289"/>
            <a:ext cx="720080" cy="323081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5 Flecha izquierda"/>
          <p:cNvSpPr/>
          <p:nvPr/>
        </p:nvSpPr>
        <p:spPr>
          <a:xfrm>
            <a:off x="6439373" y="2356247"/>
            <a:ext cx="729750" cy="348543"/>
          </a:xfrm>
          <a:prstGeom prst="lef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black"/>
              </a:solidFill>
            </a:endParaRPr>
          </a:p>
        </p:txBody>
      </p:sp>
      <p:pic>
        <p:nvPicPr>
          <p:cNvPr id="1029" name="Picture 5" descr="C:\Users\Betty\Documents\Documentos de Betty\AAAdiscapacidad y otros cursos\1 VIA CELERE Y La Salle\A INFORMES Y PLANOS EDIFICIOS\pictos jacob\primeros\Camino Accesibl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54771" y="1837655"/>
            <a:ext cx="456436" cy="456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Betty\Documents\Documentos de Betty\AAAdiscapacidad y otros cursos\1 VIA CELERE Y La Salle\A INFORMES Y PLANOS EDIFICIOS\pictos jacob\primeros\Escaleras bajar derech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4299839" y="2238322"/>
            <a:ext cx="885472" cy="699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Betty\Documents\Documentos de Betty\AAAdiscapacidad y otros cursos\1 VIA CELERE Y La Salle\A INFORMES Y PLANOS EDIFICIOS\pictos jacob\primeros\Escaleras subir derech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87779" y="2175445"/>
            <a:ext cx="965021" cy="762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Betty\Documents\Documentos de Betty\AAAdiscapacidad y otros cursos\1 VIA CELERE Y La Salle\A INFORMES Y PLANOS EDIFICIOS\PLANOS E INFORMES\planos e informes  LA SALLE\INFORMES Y PICTOS\2 pictos LA SALLE\información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50917" y="1892262"/>
            <a:ext cx="445020" cy="445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:\Users\Betty\Documents\Documentos de Betty\AAAdiscapacidad y otros cursos\1 VIA CELERE Y La Salle\A INFORMES Y PLANOS EDIFICIOS\PLANOS E INFORMES\planos e informes  LA SALLE\INFORMES Y PICTOS\2 pictos LA SALLE\salida 2 (2)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2560" y="2305933"/>
            <a:ext cx="338077" cy="501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13 Imagen" descr="C:\Users\Betty\Documents\Documentos de Betty\AAAdiscapacidad y otros cursos\2 VIA CELERE Y La Salle\A INFORMES Y PLANOS EDIFICIOS\PLANOS E INFORMES\planos e informes CEPA POZUELO\fotos Gabriel\IMG_20170908_111115_008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2985091"/>
            <a:ext cx="3211207" cy="2564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15 Imagen" descr="C:\Users\Betty\Documents\Documentos de Betty\AAAdiscapacidad y otros cursos\2 VIA CELERE Y La Salle\A INFORMES Y PLANOS EDIFICIOS\PLANOS E INFORMES\planos e informes  LA SALLE\IMAGENES FINALES\20171003_120429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21785" y="3640630"/>
            <a:ext cx="3733424" cy="2328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6 Imagen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5728967" y="3652150"/>
            <a:ext cx="3733427" cy="230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15528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539552" y="1052736"/>
            <a:ext cx="4824536" cy="5328592"/>
          </a:xfrm>
        </p:spPr>
        <p:txBody>
          <a:bodyPr>
            <a:normAutofit fontScale="25000" lnSpcReduction="20000"/>
          </a:bodyPr>
          <a:lstStyle/>
          <a:p>
            <a:pPr marL="109728" indent="0">
              <a:buNone/>
            </a:pPr>
            <a:endParaRPr lang="es-ES" dirty="0"/>
          </a:p>
          <a:p>
            <a:r>
              <a:rPr lang="es-ES" sz="8000" dirty="0"/>
              <a:t>“La accesibilidad cognitiva en el hábitat” es una línea de trabajo dentro de la accesibilidad cognitiva, enmarcada en la accesibilidad universal.</a:t>
            </a:r>
          </a:p>
          <a:p>
            <a:endParaRPr lang="es-ES" sz="8000" dirty="0"/>
          </a:p>
          <a:p>
            <a:r>
              <a:rPr lang="es-ES" sz="8000" dirty="0"/>
              <a:t>Busca diseñar espacios accesibles o en su caso, adaptar los existentes teniendo a la persona como centro y al sistema espacial de apoyos como contexto.</a:t>
            </a:r>
          </a:p>
          <a:p>
            <a:endParaRPr lang="es-ES" sz="8000" dirty="0"/>
          </a:p>
          <a:p>
            <a:r>
              <a:rPr lang="es-ES" sz="8000" dirty="0"/>
              <a:t>Se </a:t>
            </a:r>
            <a:r>
              <a:rPr lang="es-ES" sz="8000" b="1" dirty="0"/>
              <a:t>modela</a:t>
            </a:r>
            <a:r>
              <a:rPr lang="es-ES" sz="8000" dirty="0"/>
              <a:t> en base a conceptos de funcionamiento humano  y conceptos espaciales, como sistemas entrelazados a través de complejas relaciones  a las que, afortunadamente,  </a:t>
            </a:r>
            <a:r>
              <a:rPr lang="es-ES" sz="8000" dirty="0" smtClean="0"/>
              <a:t>se les ha podido encontrar solución</a:t>
            </a:r>
            <a:r>
              <a:rPr lang="es-ES" sz="8000" dirty="0"/>
              <a:t>.</a:t>
            </a:r>
          </a:p>
          <a:p>
            <a:endParaRPr lang="es-ES" sz="8000" dirty="0"/>
          </a:p>
          <a:p>
            <a:pPr marL="109728" indent="0">
              <a:buNone/>
            </a:pPr>
            <a:endParaRPr lang="es-ES" sz="4400" dirty="0"/>
          </a:p>
          <a:p>
            <a:endParaRPr lang="es-ES" sz="4400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INTRODUCCIÓN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052736"/>
            <a:ext cx="3166506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16080" y="3933056"/>
            <a:ext cx="3166506" cy="237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04248" y="0"/>
            <a:ext cx="2339752" cy="565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71668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7136" y="1340768"/>
            <a:ext cx="4014239" cy="2258009"/>
          </a:xfr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CENTROS FOCALES EN SECUENCIA</a:t>
            </a:r>
          </a:p>
        </p:txBody>
      </p:sp>
      <p:pic>
        <p:nvPicPr>
          <p:cNvPr id="9" name="8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4009" y="1755756"/>
            <a:ext cx="4032448" cy="2268252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030003"/>
            <a:ext cx="4608512" cy="2592288"/>
          </a:xfrm>
          <a:prstGeom prst="rect">
            <a:avLst/>
          </a:prstGeom>
        </p:spPr>
      </p:pic>
      <p:pic>
        <p:nvPicPr>
          <p:cNvPr id="14" name="13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60032" y="4414139"/>
            <a:ext cx="3925604" cy="2208152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04248" y="0"/>
            <a:ext cx="2339752" cy="565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797745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7041" y="1340768"/>
            <a:ext cx="4403878" cy="2477182"/>
          </a:xfrm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CIRCUITOS ACCESIBLES</a:t>
            </a:r>
            <a:br>
              <a:rPr lang="es-ES" dirty="0"/>
            </a:br>
            <a:r>
              <a:rPr lang="es-ES" dirty="0"/>
              <a:t>CON UMBRALES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04248" y="0"/>
            <a:ext cx="2339752" cy="565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4320" y="2996952"/>
            <a:ext cx="4315972" cy="2427734"/>
          </a:xfrm>
          <a:prstGeom prst="rect">
            <a:avLst/>
          </a:prstGeom>
        </p:spPr>
      </p:pic>
      <p:sp>
        <p:nvSpPr>
          <p:cNvPr id="7" name="6 Rectángulo"/>
          <p:cNvSpPr/>
          <p:nvPr/>
        </p:nvSpPr>
        <p:spPr>
          <a:xfrm>
            <a:off x="323529" y="1556792"/>
            <a:ext cx="35283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/>
              <a:t>CON REFERENCIAS O DISTANCIAS</a:t>
            </a:r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7040" y="4005064"/>
            <a:ext cx="4352484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57106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CIRCUITOS ACCESIBLES</a:t>
            </a:r>
            <a:br>
              <a:rPr lang="es-ES" dirty="0"/>
            </a:br>
            <a:r>
              <a:rPr lang="es-ES" dirty="0"/>
              <a:t>CON GUÍAS  DE  CONTINUIDAD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04248" y="0"/>
            <a:ext cx="2339752" cy="565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03670" y="1268760"/>
            <a:ext cx="3347864" cy="2510898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16834" y="4221088"/>
            <a:ext cx="3931929" cy="2211710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1556792"/>
            <a:ext cx="4139951" cy="3104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91721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08104" y="1844824"/>
            <a:ext cx="3394471" cy="4525962"/>
          </a:xfrm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CIRCUITOS ACCESIBLES</a:t>
            </a:r>
            <a:br>
              <a:rPr lang="es-ES" dirty="0"/>
            </a:br>
            <a:r>
              <a:rPr lang="es-ES" sz="3100" dirty="0"/>
              <a:t>CON CONTRASTES. FORMAS - FUNCIONES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04248" y="0"/>
            <a:ext cx="2339752" cy="565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2420888"/>
            <a:ext cx="4379979" cy="328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42577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REFERENCIAS MULTIMODALES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04248" y="0"/>
            <a:ext cx="2339752" cy="565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87272" y="4437112"/>
            <a:ext cx="2872019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7944" y="1484784"/>
            <a:ext cx="4736526" cy="2664296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1440529"/>
            <a:ext cx="3456384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73911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ORIGEN-DESTINO -ORIGEN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04248" y="0"/>
            <a:ext cx="2339752" cy="565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08788"/>
            <a:ext cx="3533477" cy="2650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9 Imagen" descr="C:\Users\Betty\Documents\Documentos de Betty\AAAdiscapacidad y otros cursos\2 VIA CELERE Y La Salle\A INFORMES Y PLANOS EDIFICIOS\PLANOS E INFORMES\planos e informes CEPA POZUELO\fotos Gabriel\IMG_20170908_112004_26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196752"/>
            <a:ext cx="3572510" cy="2679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11 Imagen" descr="C:\Users\Betty\Documents\Documentos de Betty\AAAdiscapacidad y otros cursos\2 VIA CELERE Y La Salle\A INFORMES Y PLANOS EDIFICIOS\PLANOS E INFORMES\planos e informes CEPA POZUELO\fotos Gabriel\IMG_20170908_115616_675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997730"/>
            <a:ext cx="3572530" cy="272153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6 CuadroTexto"/>
          <p:cNvSpPr txBox="1"/>
          <p:nvPr/>
        </p:nvSpPr>
        <p:spPr>
          <a:xfrm>
            <a:off x="1043608" y="4581128"/>
            <a:ext cx="216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SINAPSIS</a:t>
            </a:r>
          </a:p>
        </p:txBody>
      </p:sp>
    </p:spTree>
    <p:extLst>
      <p:ext uri="{BB962C8B-B14F-4D97-AF65-F5344CB8AC3E}">
        <p14:creationId xmlns:p14="http://schemas.microsoft.com/office/powerpoint/2010/main" xmlns="" val="2085795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ES" sz="3700" dirty="0">
                <a:solidFill>
                  <a:srgbClr val="464646"/>
                </a:solidFill>
              </a:rPr>
              <a:t>EDIFICIO CON AJUSTES: ACCESIBLE</a:t>
            </a:r>
            <a:br>
              <a:rPr lang="es-ES" sz="3700" dirty="0">
                <a:solidFill>
                  <a:srgbClr val="464646"/>
                </a:solidFill>
              </a:rPr>
            </a:br>
            <a:endParaRPr lang="es-ES" dirty="0"/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871266"/>
            <a:ext cx="9144000" cy="298673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96752"/>
            <a:ext cx="1888248" cy="2517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04248" y="0"/>
            <a:ext cx="2339752" cy="565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890865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4610" y="2708920"/>
            <a:ext cx="8388424" cy="3958582"/>
          </a:xfrm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>
                <a:solidFill>
                  <a:schemeClr val="tx1"/>
                </a:solidFill>
              </a:rPr>
              <a:t>FINALES DE 2017</a:t>
            </a:r>
          </a:p>
        </p:txBody>
      </p:sp>
      <p:sp>
        <p:nvSpPr>
          <p:cNvPr id="5" name="4 Rectángulo"/>
          <p:cNvSpPr/>
          <p:nvPr/>
        </p:nvSpPr>
        <p:spPr>
          <a:xfrm>
            <a:off x="755576" y="1340768"/>
            <a:ext cx="734481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400" b="1" smtClean="0"/>
              <a:t>SE PODRÁ PRESENTAR EL </a:t>
            </a:r>
            <a:r>
              <a:rPr lang="es-ES" sz="2400" b="1" dirty="0"/>
              <a:t>PRIMER INDICE DE ACCESIBILIDAD COGNITIVA PONDERADO CON LOS RESULTADOS DE LA INVESTIGACIÓN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04248" y="0"/>
            <a:ext cx="2339752" cy="565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034335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539552" y="1340768"/>
            <a:ext cx="8208912" cy="4752528"/>
          </a:xfrm>
        </p:spPr>
        <p:txBody>
          <a:bodyPr>
            <a:normAutofit fontScale="70000" lnSpcReduction="20000"/>
          </a:bodyPr>
          <a:lstStyle/>
          <a:p>
            <a:r>
              <a:rPr lang="es-ES" dirty="0"/>
              <a:t>¿Es necesaria o importante la accesibilidad cognitiva en el hábitat?</a:t>
            </a:r>
          </a:p>
          <a:p>
            <a:endParaRPr lang="es-ES" dirty="0"/>
          </a:p>
          <a:p>
            <a:r>
              <a:rPr lang="es-ES" b="1" dirty="0"/>
              <a:t>SI: SEGURIDAD, AUTONOMÍA</a:t>
            </a:r>
            <a:r>
              <a:rPr lang="es-ES" dirty="0"/>
              <a:t>, ES </a:t>
            </a:r>
            <a:r>
              <a:rPr lang="es-ES" b="1" dirty="0"/>
              <a:t>EL HÁBITAT COMO MEDIADOR PARA LA INCLUSIÓN.</a:t>
            </a:r>
            <a:endParaRPr lang="es-ES" dirty="0"/>
          </a:p>
          <a:p>
            <a:pPr marL="109728" indent="0">
              <a:buNone/>
            </a:pPr>
            <a:endParaRPr lang="es-ES" dirty="0"/>
          </a:p>
          <a:p>
            <a:r>
              <a:rPr lang="es-ES" dirty="0"/>
              <a:t>¿Resultados</a:t>
            </a:r>
            <a:r>
              <a:rPr lang="es-ES" b="1" dirty="0"/>
              <a:t>?</a:t>
            </a:r>
          </a:p>
          <a:p>
            <a:endParaRPr lang="es-ES" dirty="0"/>
          </a:p>
          <a:p>
            <a:r>
              <a:rPr lang="es-ES" dirty="0"/>
              <a:t>Modificar entornos y edificios mejorando las condiciones de calidad de vida: autonomía personal.</a:t>
            </a:r>
          </a:p>
          <a:p>
            <a:endParaRPr lang="es-ES" dirty="0"/>
          </a:p>
          <a:p>
            <a:r>
              <a:rPr lang="es-ES" dirty="0"/>
              <a:t>Debería modelarse con el diseño, desde el inicio del proyecto en escuelas de Arquitectura y de Diseño.</a:t>
            </a:r>
          </a:p>
          <a:p>
            <a:endParaRPr lang="es-ES" dirty="0"/>
          </a:p>
          <a:p>
            <a:pPr algn="just"/>
            <a:r>
              <a:rPr lang="es-ES" dirty="0"/>
              <a:t>O </a:t>
            </a:r>
            <a:r>
              <a:rPr lang="es-ES" dirty="0" smtClean="0"/>
              <a:t>como se ha hecho en </a:t>
            </a:r>
            <a:r>
              <a:rPr lang="es-ES" dirty="0"/>
              <a:t>la investigación: con edificios existentes realizando </a:t>
            </a:r>
            <a:r>
              <a:rPr lang="es-ES" b="1" dirty="0"/>
              <a:t>ajustes y comprobaciones para hacer adaptaciones finales </a:t>
            </a:r>
            <a:r>
              <a:rPr lang="es-ES" dirty="0"/>
              <a:t>teniendo en cuenta la participación de los evaluadores.</a:t>
            </a:r>
          </a:p>
          <a:p>
            <a:pPr algn="just"/>
            <a:endParaRPr lang="es-ES" dirty="0"/>
          </a:p>
          <a:p>
            <a:pPr algn="just"/>
            <a:endParaRPr lang="es-ES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PRESENTACIÓN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04248" y="0"/>
            <a:ext cx="2339752" cy="565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74313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1340768"/>
            <a:ext cx="4067944" cy="4785396"/>
          </a:xfrm>
        </p:spPr>
        <p:txBody>
          <a:bodyPr>
            <a:normAutofit fontScale="92500" lnSpcReduction="10000"/>
          </a:bodyPr>
          <a:lstStyle/>
          <a:p>
            <a:r>
              <a:rPr lang="es-ES" dirty="0"/>
              <a:t>Modelo y metodología inclusiva con técnicos acompañados por  las personas con discapacidad intelectual de </a:t>
            </a:r>
            <a:r>
              <a:rPr lang="es-ES" dirty="0" err="1"/>
              <a:t>Afanias</a:t>
            </a:r>
            <a:r>
              <a:rPr lang="es-ES" dirty="0"/>
              <a:t>.</a:t>
            </a:r>
          </a:p>
          <a:p>
            <a:endParaRPr lang="es-ES" dirty="0"/>
          </a:p>
          <a:p>
            <a:r>
              <a:rPr lang="es-ES" dirty="0"/>
              <a:t>Objetivo: Seguridad </a:t>
            </a:r>
            <a:r>
              <a:rPr lang="es-ES" dirty="0" smtClean="0"/>
              <a:t>espacial cognitiva: condición </a:t>
            </a:r>
            <a:r>
              <a:rPr lang="es-ES" dirty="0"/>
              <a:t>del diseño </a:t>
            </a:r>
            <a:r>
              <a:rPr lang="es-ES" dirty="0" smtClean="0"/>
              <a:t>que permitiría </a:t>
            </a:r>
            <a:r>
              <a:rPr lang="es-ES" dirty="0"/>
              <a:t>que se ratifiquen los requisitos DALCO. </a:t>
            </a: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ORIGEN:MODELO DE DISEÑO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04248" y="0"/>
            <a:ext cx="2339752" cy="565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9 Imagen" descr="Modelo 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1124744"/>
            <a:ext cx="1667964" cy="2350788"/>
          </a:xfrm>
          <a:prstGeom prst="rect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11" name="10 Imagen" descr="Modelo 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76256" y="1124744"/>
            <a:ext cx="1683188" cy="2376264"/>
          </a:xfrm>
          <a:prstGeom prst="rect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12" name="11 Imagen" descr="Modelo 3.jpg"/>
          <p:cNvPicPr>
            <a:picLocks noChangeAspect="1"/>
          </p:cNvPicPr>
          <p:nvPr/>
        </p:nvPicPr>
        <p:blipFill>
          <a:blip r:embed="rId5" cstate="print"/>
          <a:srcRect l="52362"/>
          <a:stretch>
            <a:fillRect/>
          </a:stretch>
        </p:blipFill>
        <p:spPr>
          <a:xfrm>
            <a:off x="4695841" y="3756444"/>
            <a:ext cx="1679620" cy="2376264"/>
          </a:xfrm>
          <a:prstGeom prst="rect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13" name="12 Imagen" descr="C:\Users\Betty\Documents\Documentos de Betty\AAAdiscapacidad y otros cursos\portadas libros AC\portada-valoración-accesibilidad-cognitiva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717032"/>
            <a:ext cx="1751232" cy="243664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3535642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s-ES" b="1" dirty="0"/>
              <a:t>NACE DE LA CONJUNCIÓN</a:t>
            </a:r>
            <a:r>
              <a:rPr lang="es-ES" dirty="0"/>
              <a:t>:</a:t>
            </a:r>
          </a:p>
          <a:p>
            <a:endParaRPr lang="es-ES" dirty="0"/>
          </a:p>
          <a:p>
            <a:r>
              <a:rPr lang="es-ES" dirty="0"/>
              <a:t>DEL MODELO Y LA METODOLOGÍA </a:t>
            </a:r>
            <a:r>
              <a:rPr lang="es-ES" dirty="0" smtClean="0"/>
              <a:t>INCLUSIVA,</a:t>
            </a:r>
            <a:endParaRPr lang="es-ES" dirty="0"/>
          </a:p>
          <a:p>
            <a:r>
              <a:rPr lang="es-ES" dirty="0"/>
              <a:t>DE LA MANO DE LOS EVALUADORES DE AFANIAS, </a:t>
            </a:r>
          </a:p>
          <a:p>
            <a:r>
              <a:rPr lang="es-ES" sz="2600" dirty="0" smtClean="0"/>
              <a:t>CON LA IMPLICACIÓN DEL CENTRO SUPERIOR DE ESTUDIOS CSEU LA SALLE,</a:t>
            </a:r>
          </a:p>
          <a:p>
            <a:r>
              <a:rPr lang="es-ES" dirty="0" smtClean="0"/>
              <a:t>DE </a:t>
            </a:r>
            <a:r>
              <a:rPr lang="es-ES" dirty="0"/>
              <a:t>LA RSC DE LA FUNDACIÓN VÍA CÉLERE. </a:t>
            </a:r>
          </a:p>
          <a:p>
            <a:r>
              <a:rPr lang="es-ES" dirty="0" smtClean="0"/>
              <a:t>ACOMPAÑA </a:t>
            </a:r>
            <a:r>
              <a:rPr lang="es-ES" dirty="0"/>
              <a:t>EL CSIC:</a:t>
            </a:r>
          </a:p>
          <a:p>
            <a:endParaRPr lang="es-ES" dirty="0"/>
          </a:p>
          <a:p>
            <a:r>
              <a:rPr lang="es-ES" b="1" dirty="0"/>
              <a:t>OBJETIVOS 2017: INVESTIGACIÓN</a:t>
            </a:r>
          </a:p>
          <a:p>
            <a:endParaRPr lang="es-ES" dirty="0"/>
          </a:p>
          <a:p>
            <a:r>
              <a:rPr lang="es-ES" dirty="0"/>
              <a:t>VALIDAR LOS 20 INDICADORES DEL MODELO</a:t>
            </a:r>
          </a:p>
          <a:p>
            <a:r>
              <a:rPr lang="es-ES" dirty="0"/>
              <a:t>EVALUACIONES PRE DE EDIFICIOS CON PERSONAS CON DISCAPACIDAD</a:t>
            </a:r>
          </a:p>
          <a:p>
            <a:r>
              <a:rPr lang="es-ES" dirty="0"/>
              <a:t>HACER AJUSTES: OBRAS</a:t>
            </a:r>
          </a:p>
          <a:p>
            <a:r>
              <a:rPr lang="es-ES" dirty="0"/>
              <a:t>VALIDACIONES POST CON PERSONAS CON DISCAPACIDAD</a:t>
            </a:r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Y ASÍ </a:t>
            </a:r>
            <a:r>
              <a:rPr lang="es-ES" dirty="0" smtClean="0"/>
              <a:t>SE LLEGA A </a:t>
            </a:r>
            <a:r>
              <a:rPr lang="es-ES" dirty="0"/>
              <a:t>ESPACIO FÁCIL</a:t>
            </a: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36096" y="3284984"/>
            <a:ext cx="3707904" cy="8501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04248" y="0"/>
            <a:ext cx="2339752" cy="565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847991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 Título"/>
          <p:cNvSpPr txBox="1">
            <a:spLocks/>
          </p:cNvSpPr>
          <p:nvPr/>
        </p:nvSpPr>
        <p:spPr>
          <a:xfrm>
            <a:off x="827584" y="116632"/>
            <a:ext cx="7467600" cy="1129606"/>
          </a:xfrm>
          <a:prstGeom prst="rect">
            <a:avLst/>
          </a:prstGeom>
        </p:spPr>
        <p:txBody>
          <a:bodyPr vert="horz" anchor="b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s-ES" sz="4800" b="1" u="sng" cap="small" dirty="0">
                <a:solidFill>
                  <a:srgbClr val="7CCA62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ACCIONES</a:t>
            </a:r>
          </a:p>
          <a:p>
            <a:pPr algn="ctr">
              <a:spcBef>
                <a:spcPct val="0"/>
              </a:spcBef>
              <a:defRPr/>
            </a:pPr>
            <a:r>
              <a:rPr lang="es-ES" sz="3000" b="1" cap="small" dirty="0">
                <a:solidFill>
                  <a:srgbClr val="7CCA62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Investigación científica</a:t>
            </a:r>
          </a:p>
        </p:txBody>
      </p:sp>
      <p:sp>
        <p:nvSpPr>
          <p:cNvPr id="24" name="23 Flecha derecha"/>
          <p:cNvSpPr/>
          <p:nvPr/>
        </p:nvSpPr>
        <p:spPr>
          <a:xfrm>
            <a:off x="1979712" y="1628800"/>
            <a:ext cx="2448272" cy="720080"/>
          </a:xfrm>
          <a:prstGeom prst="rightArrow">
            <a:avLst/>
          </a:prstGeom>
          <a:gradFill flip="none" rotWithShape="1">
            <a:gsLst>
              <a:gs pos="0">
                <a:srgbClr val="00359E">
                  <a:shade val="30000"/>
                  <a:satMod val="115000"/>
                </a:srgbClr>
              </a:gs>
              <a:gs pos="50000">
                <a:srgbClr val="00359E">
                  <a:shade val="67500"/>
                  <a:satMod val="115000"/>
                </a:srgbClr>
              </a:gs>
              <a:gs pos="100000">
                <a:srgbClr val="00359E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25" name="24 Flecha derecha"/>
          <p:cNvSpPr/>
          <p:nvPr/>
        </p:nvSpPr>
        <p:spPr>
          <a:xfrm>
            <a:off x="4644008" y="1628800"/>
            <a:ext cx="2448272" cy="720080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26" name="25 Flecha en U"/>
          <p:cNvSpPr/>
          <p:nvPr/>
        </p:nvSpPr>
        <p:spPr>
          <a:xfrm rot="5400000">
            <a:off x="6840252" y="2456892"/>
            <a:ext cx="2232248" cy="1008112"/>
          </a:xfrm>
          <a:prstGeom prst="uturnArrow">
            <a:avLst>
              <a:gd name="adj1" fmla="val 37630"/>
              <a:gd name="adj2" fmla="val 25000"/>
              <a:gd name="adj3" fmla="val 37822"/>
              <a:gd name="adj4" fmla="val 43750"/>
              <a:gd name="adj5" fmla="val 100000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black"/>
              </a:solidFill>
            </a:endParaRPr>
          </a:p>
        </p:txBody>
      </p:sp>
      <p:sp>
        <p:nvSpPr>
          <p:cNvPr id="27" name="26 Flecha izquierda"/>
          <p:cNvSpPr/>
          <p:nvPr/>
        </p:nvSpPr>
        <p:spPr>
          <a:xfrm>
            <a:off x="4499992" y="3429000"/>
            <a:ext cx="2520280" cy="792088"/>
          </a:xfrm>
          <a:prstGeom prst="lef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28" name="27 Flecha izquierda"/>
          <p:cNvSpPr/>
          <p:nvPr/>
        </p:nvSpPr>
        <p:spPr>
          <a:xfrm>
            <a:off x="1691680" y="3429000"/>
            <a:ext cx="2520280" cy="792088"/>
          </a:xfrm>
          <a:prstGeom prst="lef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29" name="28 Flecha en U"/>
          <p:cNvSpPr/>
          <p:nvPr/>
        </p:nvSpPr>
        <p:spPr>
          <a:xfrm rot="5400000" flipV="1">
            <a:off x="-324544" y="4365104"/>
            <a:ext cx="2232248" cy="936104"/>
          </a:xfrm>
          <a:prstGeom prst="uturnArrow">
            <a:avLst>
              <a:gd name="adj1" fmla="val 37630"/>
              <a:gd name="adj2" fmla="val 25000"/>
              <a:gd name="adj3" fmla="val 37822"/>
              <a:gd name="adj4" fmla="val 43750"/>
              <a:gd name="adj5" fmla="val 100000"/>
            </a:avLst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black"/>
              </a:solidFill>
            </a:endParaRPr>
          </a:p>
        </p:txBody>
      </p:sp>
      <p:sp>
        <p:nvSpPr>
          <p:cNvPr id="30" name="29 Flecha derecha"/>
          <p:cNvSpPr/>
          <p:nvPr/>
        </p:nvSpPr>
        <p:spPr>
          <a:xfrm>
            <a:off x="1475656" y="5373216"/>
            <a:ext cx="2448272" cy="720080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31" name="30 Flecha derecha"/>
          <p:cNvSpPr/>
          <p:nvPr/>
        </p:nvSpPr>
        <p:spPr>
          <a:xfrm>
            <a:off x="4211960" y="5373216"/>
            <a:ext cx="2448272" cy="720080"/>
          </a:xfrm>
          <a:prstGeom prst="rightArrow">
            <a:avLst/>
          </a:prstGeom>
          <a:gradFill flip="none" rotWithShape="1">
            <a:gsLst>
              <a:gs pos="0">
                <a:srgbClr val="E3DE00">
                  <a:shade val="30000"/>
                  <a:satMod val="115000"/>
                </a:srgbClr>
              </a:gs>
              <a:gs pos="50000">
                <a:srgbClr val="E3DE00">
                  <a:shade val="67500"/>
                  <a:satMod val="115000"/>
                </a:srgbClr>
              </a:gs>
              <a:gs pos="100000">
                <a:srgbClr val="E3DE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graphicFrame>
        <p:nvGraphicFramePr>
          <p:cNvPr id="41" name="40 Diagrama"/>
          <p:cNvGraphicFramePr/>
          <p:nvPr/>
        </p:nvGraphicFramePr>
        <p:xfrm>
          <a:off x="2843808" y="2204864"/>
          <a:ext cx="3840088" cy="2520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42" name="41 Diagrama"/>
          <p:cNvGraphicFramePr/>
          <p:nvPr/>
        </p:nvGraphicFramePr>
        <p:xfrm>
          <a:off x="2843808" y="2204864"/>
          <a:ext cx="3840088" cy="2520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43" name="42 Diagrama"/>
          <p:cNvGraphicFramePr/>
          <p:nvPr/>
        </p:nvGraphicFramePr>
        <p:xfrm>
          <a:off x="2843808" y="2204864"/>
          <a:ext cx="3840088" cy="2520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44" name="43 Diagrama"/>
          <p:cNvGraphicFramePr/>
          <p:nvPr/>
        </p:nvGraphicFramePr>
        <p:xfrm>
          <a:off x="2843808" y="2204864"/>
          <a:ext cx="3840088" cy="2520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graphicFrame>
        <p:nvGraphicFramePr>
          <p:cNvPr id="45" name="44 Diagrama"/>
          <p:cNvGraphicFramePr/>
          <p:nvPr/>
        </p:nvGraphicFramePr>
        <p:xfrm>
          <a:off x="2843808" y="2204864"/>
          <a:ext cx="3840088" cy="2520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graphicFrame>
        <p:nvGraphicFramePr>
          <p:cNvPr id="46" name="45 Diagrama"/>
          <p:cNvGraphicFramePr/>
          <p:nvPr/>
        </p:nvGraphicFramePr>
        <p:xfrm>
          <a:off x="2843808" y="2204864"/>
          <a:ext cx="3840088" cy="2520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8" r:lo="rId29" r:qs="rId30" r:cs="rId31"/>
          </a:graphicData>
        </a:graphic>
      </p:graphicFrame>
      <p:graphicFrame>
        <p:nvGraphicFramePr>
          <p:cNvPr id="40" name="39 Diagrama"/>
          <p:cNvGraphicFramePr/>
          <p:nvPr/>
        </p:nvGraphicFramePr>
        <p:xfrm>
          <a:off x="2843808" y="2204864"/>
          <a:ext cx="3840088" cy="2520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3" r:lo="rId34" r:qs="rId35" r:cs="rId36"/>
          </a:graphicData>
        </a:graphic>
      </p:graphicFrame>
      <p:graphicFrame>
        <p:nvGraphicFramePr>
          <p:cNvPr id="38" name="37 Diagrama"/>
          <p:cNvGraphicFramePr/>
          <p:nvPr/>
        </p:nvGraphicFramePr>
        <p:xfrm>
          <a:off x="2771800" y="2492896"/>
          <a:ext cx="3960440" cy="19442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8" r:lo="rId39" r:qs="rId40" r:cs="rId41"/>
          </a:graphicData>
        </a:graphic>
      </p:graphicFrame>
      <p:pic>
        <p:nvPicPr>
          <p:cNvPr id="32" name="Picture 4"/>
          <p:cNvPicPr>
            <a:picLocks noChangeAspect="1" noChangeArrowheads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04248" y="0"/>
            <a:ext cx="2339752" cy="565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21 Imagen" descr="Modelo 1.jpg"/>
          <p:cNvPicPr>
            <a:picLocks noChangeAspect="1"/>
          </p:cNvPicPr>
          <p:nvPr/>
        </p:nvPicPr>
        <p:blipFill>
          <a:blip r:embed="rId44" cstate="print"/>
          <a:stretch>
            <a:fillRect/>
          </a:stretch>
        </p:blipFill>
        <p:spPr>
          <a:xfrm>
            <a:off x="395536" y="1052736"/>
            <a:ext cx="1370724" cy="193186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xmlns="" val="12530066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7" presetClass="exit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61" dur="2000" fill="hold"/>
                                        <p:tgtEl>
                                          <p:spTgt spid="40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7" presetClass="exit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" decel="10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90" dur="2000" fill="hold"/>
                                        <p:tgtEl>
                                          <p:spTgt spid="46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7" presetClass="exit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" decel="100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119" dur="2000" fill="hold"/>
                                        <p:tgtEl>
                                          <p:spTgt spid="45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7" presetClass="exit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" decel="100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148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37" presetClass="exit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5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" decel="100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177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37" presetClass="exit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8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" decel="100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206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37" presetClass="exit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1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" decel="100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235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37" presetClass="exit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3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Graphic spid="41" grpId="0">
        <p:bldAsOne/>
      </p:bldGraphic>
      <p:bldGraphic spid="41" grpId="1">
        <p:bldAsOne/>
      </p:bldGraphic>
      <p:bldGraphic spid="41" grpId="2">
        <p:bldAsOne/>
      </p:bldGraphic>
      <p:bldGraphic spid="42" grpId="0">
        <p:bldAsOne/>
      </p:bldGraphic>
      <p:bldGraphic spid="42" grpId="1">
        <p:bldAsOne/>
      </p:bldGraphic>
      <p:bldGraphic spid="42" grpId="2">
        <p:bldAsOne/>
      </p:bldGraphic>
      <p:bldGraphic spid="43" grpId="0">
        <p:bldAsOne/>
      </p:bldGraphic>
      <p:bldGraphic spid="43" grpId="1">
        <p:bldAsOne/>
      </p:bldGraphic>
      <p:bldGraphic spid="43" grpId="2">
        <p:bldAsOne/>
      </p:bldGraphic>
      <p:bldGraphic spid="44" grpId="0">
        <p:bldAsOne/>
      </p:bldGraphic>
      <p:bldGraphic spid="44" grpId="1">
        <p:bldAsOne/>
      </p:bldGraphic>
      <p:bldGraphic spid="44" grpId="2">
        <p:bldAsOne/>
      </p:bldGraphic>
      <p:bldGraphic spid="45" grpId="0">
        <p:bldAsOne/>
      </p:bldGraphic>
      <p:bldGraphic spid="45" grpId="1">
        <p:bldAsOne/>
      </p:bldGraphic>
      <p:bldGraphic spid="45" grpId="2">
        <p:bldAsOne/>
      </p:bldGraphic>
      <p:bldGraphic spid="46" grpId="0">
        <p:bldAsOne/>
      </p:bldGraphic>
      <p:bldGraphic spid="46" grpId="1">
        <p:bldAsOne/>
      </p:bldGraphic>
      <p:bldGraphic spid="46" grpId="2">
        <p:bldAsOne/>
      </p:bldGraphic>
      <p:bldGraphic spid="40" grpId="0">
        <p:bldAsOne/>
      </p:bldGraphic>
      <p:bldGraphic spid="40" grpId="1">
        <p:bldAsOne/>
      </p:bldGraphic>
      <p:bldGraphic spid="40" grpId="2">
        <p:bldAsOne/>
      </p:bldGraphic>
      <p:bldGraphic spid="38" grpId="0">
        <p:bldAsOne/>
      </p:bldGraphic>
      <p:bldGraphic spid="38" grpId="1">
        <p:bldAsOne/>
      </p:bldGraphic>
      <p:bldGraphic spid="38" grpId="2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827584" y="116632"/>
            <a:ext cx="7467600" cy="1129606"/>
          </a:xfrm>
          <a:prstGeom prst="rect">
            <a:avLst/>
          </a:prstGeom>
        </p:spPr>
        <p:txBody>
          <a:bodyPr vert="horz" anchor="b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s-ES" sz="4800" b="1" u="sng" cap="small" dirty="0">
                <a:solidFill>
                  <a:srgbClr val="7CCA62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METODOLOGÍA</a:t>
            </a:r>
          </a:p>
          <a:p>
            <a:pPr algn="ctr">
              <a:spcBef>
                <a:spcPct val="0"/>
              </a:spcBef>
              <a:defRPr/>
            </a:pPr>
            <a:r>
              <a:rPr lang="es-ES" sz="3000" b="1" cap="small" dirty="0">
                <a:solidFill>
                  <a:srgbClr val="7CCA62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Investigación científica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539552" y="1340768"/>
            <a:ext cx="76328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latin typeface="Lucida Sans Unicode" pitchFamily="34" charset="0"/>
                <a:cs typeface="Lucida Sans Unicode" pitchFamily="34" charset="0"/>
              </a:rPr>
              <a:t>La Seguridad Espacial Cognitiva (SEC) es  </a:t>
            </a:r>
            <a:r>
              <a:rPr lang="es-ES" i="1" dirty="0">
                <a:latin typeface="Lucida Sans Unicode" pitchFamily="34" charset="0"/>
                <a:cs typeface="Lucida Sans Unicode" pitchFamily="34" charset="0"/>
              </a:rPr>
              <a:t>Aquella condición del diseño de entornos y edificios que a través de la ruptura del efecto laberinto y de la creación de un sistema espacial de apoyos permite que se ratifiquen los requisitos DALCO. (Brusilovsky B, 2015, </a:t>
            </a:r>
            <a:r>
              <a:rPr lang="es-ES" i="1" dirty="0" smtClean="0">
                <a:latin typeface="Lucida Sans Unicode" pitchFamily="34" charset="0"/>
                <a:cs typeface="Lucida Sans Unicode" pitchFamily="34" charset="0"/>
              </a:rPr>
              <a:t>p. 284</a:t>
            </a:r>
            <a:r>
              <a:rPr lang="es-ES" i="1" dirty="0">
                <a:latin typeface="Lucida Sans Unicode" pitchFamily="34" charset="0"/>
                <a:cs typeface="Lucida Sans Unicode" pitchFamily="34" charset="0"/>
              </a:rPr>
              <a:t>). </a:t>
            </a:r>
          </a:p>
          <a:p>
            <a:pPr algn="ctr"/>
            <a:endParaRPr lang="es-ES" dirty="0">
              <a:latin typeface="Lucida Sans Unicode" pitchFamily="34" charset="0"/>
              <a:cs typeface="Lucida Sans Unicode" pitchFamily="34" charset="0"/>
            </a:endParaRPr>
          </a:p>
        </p:txBody>
      </p:sp>
      <p:sp>
        <p:nvSpPr>
          <p:cNvPr id="12" name="11 Flecha izquierda"/>
          <p:cNvSpPr/>
          <p:nvPr/>
        </p:nvSpPr>
        <p:spPr>
          <a:xfrm>
            <a:off x="1619672" y="2924944"/>
            <a:ext cx="2808000" cy="1224136"/>
          </a:xfrm>
          <a:prstGeom prst="leftArrow">
            <a:avLst/>
          </a:prstGeom>
          <a:gradFill flip="none" rotWithShape="1">
            <a:gsLst>
              <a:gs pos="0">
                <a:srgbClr val="FF6D6D">
                  <a:shade val="30000"/>
                  <a:satMod val="115000"/>
                </a:srgbClr>
              </a:gs>
              <a:gs pos="50000">
                <a:srgbClr val="FF6D6D">
                  <a:shade val="67500"/>
                  <a:satMod val="115000"/>
                </a:srgbClr>
              </a:gs>
              <a:gs pos="100000">
                <a:srgbClr val="FF6D6D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Menos Accesibilidad Cognitiva</a:t>
            </a:r>
          </a:p>
        </p:txBody>
      </p:sp>
      <p:sp>
        <p:nvSpPr>
          <p:cNvPr id="13" name="12 Flecha derecha"/>
          <p:cNvSpPr/>
          <p:nvPr/>
        </p:nvSpPr>
        <p:spPr>
          <a:xfrm>
            <a:off x="4427984" y="2924944"/>
            <a:ext cx="2808312" cy="1224136"/>
          </a:xfrm>
          <a:prstGeom prst="rightArrow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6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6">
                  <a:lumMod val="60000"/>
                  <a:lumOff val="40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Más Accesibilidad Cognitiva</a:t>
            </a:r>
          </a:p>
        </p:txBody>
      </p:sp>
      <p:sp>
        <p:nvSpPr>
          <p:cNvPr id="15" name="14 Rectángulo redondeado"/>
          <p:cNvSpPr/>
          <p:nvPr/>
        </p:nvSpPr>
        <p:spPr>
          <a:xfrm>
            <a:off x="179512" y="2780928"/>
            <a:ext cx="1368152" cy="1368152"/>
          </a:xfrm>
          <a:prstGeom prst="roundRect">
            <a:avLst/>
          </a:prstGeom>
          <a:solidFill>
            <a:srgbClr val="FF505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 dirty="0">
                <a:solidFill>
                  <a:schemeClr val="tx1"/>
                </a:solidFill>
              </a:rPr>
              <a:t>Inseguridad Espacial Cognitiva</a:t>
            </a:r>
          </a:p>
          <a:p>
            <a:pPr algn="ctr"/>
            <a:r>
              <a:rPr lang="es-ES" b="1" dirty="0">
                <a:solidFill>
                  <a:schemeClr val="tx1"/>
                </a:solidFill>
              </a:rPr>
              <a:t>IEC</a:t>
            </a:r>
            <a:endParaRPr lang="es-ES" sz="2000" b="1" dirty="0">
              <a:solidFill>
                <a:schemeClr val="tx1"/>
              </a:solidFill>
            </a:endParaRPr>
          </a:p>
        </p:txBody>
      </p:sp>
      <p:sp>
        <p:nvSpPr>
          <p:cNvPr id="16" name="15 Rectángulo redondeado"/>
          <p:cNvSpPr/>
          <p:nvPr/>
        </p:nvSpPr>
        <p:spPr>
          <a:xfrm>
            <a:off x="7308304" y="2852936"/>
            <a:ext cx="1368152" cy="136815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 dirty="0">
                <a:solidFill>
                  <a:schemeClr val="tx1"/>
                </a:solidFill>
              </a:rPr>
              <a:t>Seguridad Espacial Cognitiva</a:t>
            </a:r>
          </a:p>
          <a:p>
            <a:pPr algn="ctr"/>
            <a:r>
              <a:rPr lang="es-ES" b="1" dirty="0">
                <a:solidFill>
                  <a:schemeClr val="tx1"/>
                </a:solidFill>
              </a:rPr>
              <a:t>SEC</a:t>
            </a:r>
            <a:endParaRPr lang="es-ES" sz="2000" b="1" dirty="0">
              <a:solidFill>
                <a:schemeClr val="tx1"/>
              </a:solidFill>
            </a:endParaRPr>
          </a:p>
        </p:txBody>
      </p:sp>
      <p:sp>
        <p:nvSpPr>
          <p:cNvPr id="18" name="17 Llamada de flecha hacia arriba"/>
          <p:cNvSpPr/>
          <p:nvPr/>
        </p:nvSpPr>
        <p:spPr>
          <a:xfrm>
            <a:off x="827584" y="3933056"/>
            <a:ext cx="7272808" cy="2520280"/>
          </a:xfrm>
          <a:prstGeom prst="upArrow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Se ha constatado si </a:t>
            </a:r>
            <a:r>
              <a:rPr lang="es-ES" dirty="0"/>
              <a:t>un espacio es Cognitivamente Accesible teniendo en cuenta </a:t>
            </a:r>
            <a:r>
              <a:rPr lang="es-ES" dirty="0" smtClean="0"/>
              <a:t>tanto las </a:t>
            </a:r>
            <a:r>
              <a:rPr lang="es-ES" dirty="0"/>
              <a:t>características del diseño como el efecto que éstas producen en las </a:t>
            </a:r>
            <a:r>
              <a:rPr lang="es-ES" dirty="0" smtClean="0"/>
              <a:t>personas participantes</a:t>
            </a:r>
            <a:endParaRPr lang="es-ES" dirty="0"/>
          </a:p>
          <a:p>
            <a:pPr algn="ctr"/>
            <a:r>
              <a:rPr lang="es-ES" dirty="0"/>
              <a:t>INFORMACIÓN DEL ESPACIO Y DE LA PERSONA</a:t>
            </a:r>
          </a:p>
        </p:txBody>
      </p: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04248" y="0"/>
            <a:ext cx="2339752" cy="565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Rectángulo redondeado"/>
          <p:cNvSpPr/>
          <p:nvPr/>
        </p:nvSpPr>
        <p:spPr>
          <a:xfrm>
            <a:off x="3995936" y="2060848"/>
            <a:ext cx="4896544" cy="371703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b="1" dirty="0"/>
              <a:t>Registro de Evaluación del espacio</a:t>
            </a:r>
          </a:p>
          <a:p>
            <a:pPr algn="just">
              <a:buFont typeface="Arial" pitchFamily="34" charset="0"/>
              <a:buChar char="•"/>
            </a:pPr>
            <a:r>
              <a:rPr lang="es-ES" sz="1600" b="1" dirty="0"/>
              <a:t> </a:t>
            </a:r>
            <a:r>
              <a:rPr lang="es-ES" sz="1600" dirty="0"/>
              <a:t>Cumplimentado por el Evaluador del Espacio (arquitecto)</a:t>
            </a:r>
          </a:p>
          <a:p>
            <a:pPr algn="just">
              <a:buFont typeface="Arial" pitchFamily="34" charset="0"/>
              <a:buChar char="•"/>
            </a:pPr>
            <a:r>
              <a:rPr lang="es-ES" sz="1600" dirty="0"/>
              <a:t>Tiene el Objetivo de recoger las características de diseño del </a:t>
            </a:r>
            <a:r>
              <a:rPr lang="es-ES" sz="1600" dirty="0" smtClean="0"/>
              <a:t>espacio</a:t>
            </a:r>
            <a:endParaRPr lang="es-ES" sz="1600" dirty="0"/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827584" y="116632"/>
            <a:ext cx="7467600" cy="1129606"/>
          </a:xfrm>
          <a:prstGeom prst="rect">
            <a:avLst/>
          </a:prstGeom>
        </p:spPr>
        <p:txBody>
          <a:bodyPr vert="horz" anchor="b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s-ES" sz="4800" b="1" u="sng" cap="small" dirty="0">
                <a:solidFill>
                  <a:srgbClr val="7CCA62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METODOLOGÍA</a:t>
            </a:r>
          </a:p>
          <a:p>
            <a:pPr algn="ctr">
              <a:spcBef>
                <a:spcPct val="0"/>
              </a:spcBef>
              <a:defRPr/>
            </a:pPr>
            <a:r>
              <a:rPr lang="es-ES" sz="3000" b="1" cap="small" dirty="0">
                <a:solidFill>
                  <a:srgbClr val="7CCA62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Investigación científica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539552" y="1340768"/>
            <a:ext cx="76328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latin typeface="Lucida Sans Unicode" pitchFamily="34" charset="0"/>
                <a:cs typeface="Lucida Sans Unicode" pitchFamily="34" charset="0"/>
              </a:rPr>
              <a:t>Para poder recoger la información del ESPACIO y de la persona </a:t>
            </a:r>
            <a:r>
              <a:rPr lang="es-ES" dirty="0" smtClean="0">
                <a:latin typeface="Lucida Sans Unicode" pitchFamily="34" charset="0"/>
                <a:cs typeface="Lucida Sans Unicode" pitchFamily="34" charset="0"/>
              </a:rPr>
              <a:t>se han usado 3 </a:t>
            </a:r>
            <a:r>
              <a:rPr lang="es-ES" dirty="0">
                <a:latin typeface="Lucida Sans Unicode" pitchFamily="34" charset="0"/>
                <a:cs typeface="Lucida Sans Unicode" pitchFamily="34" charset="0"/>
              </a:rPr>
              <a:t>instrumentos de registro</a:t>
            </a:r>
            <a:endParaRPr lang="es-ES" i="1" dirty="0">
              <a:latin typeface="Lucida Sans Unicode" pitchFamily="34" charset="0"/>
              <a:cs typeface="Lucida Sans Unicode" pitchFamily="34" charset="0"/>
            </a:endParaRPr>
          </a:p>
          <a:p>
            <a:pPr algn="ctr"/>
            <a:endParaRPr lang="es-ES" dirty="0">
              <a:latin typeface="Lucida Sans Unicode" pitchFamily="34" charset="0"/>
              <a:cs typeface="Lucida Sans Unicode" pitchFamily="34" charset="0"/>
            </a:endParaRPr>
          </a:p>
        </p:txBody>
      </p:sp>
      <p:pic>
        <p:nvPicPr>
          <p:cNvPr id="8" name="7 Imagen" descr="Evaluación del espaci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2060848"/>
            <a:ext cx="3405327" cy="345638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9" name="8 Imagen" descr="Respuesta Cuanti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2060848"/>
            <a:ext cx="3538916" cy="36004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" name="9 Imagen" descr="Respuesta Cuali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2060848"/>
            <a:ext cx="3600400" cy="435501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2" name="11 Rectángulo redondeado"/>
          <p:cNvSpPr/>
          <p:nvPr/>
        </p:nvSpPr>
        <p:spPr>
          <a:xfrm>
            <a:off x="3995936" y="2060848"/>
            <a:ext cx="4896544" cy="371703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b="1" dirty="0"/>
              <a:t>Registro Cuantitativo de la Respuesta del Evaluador del Recorrido</a:t>
            </a:r>
          </a:p>
          <a:p>
            <a:pPr algn="just">
              <a:buFont typeface="Arial" pitchFamily="34" charset="0"/>
              <a:buChar char="•"/>
            </a:pPr>
            <a:r>
              <a:rPr lang="es-ES" sz="1600" b="1" dirty="0"/>
              <a:t> </a:t>
            </a:r>
            <a:r>
              <a:rPr lang="es-ES" sz="1600" dirty="0"/>
              <a:t>Cumplimentado por la persona de apoyo 1 (Alumno de Magisterio o Terapia Ocupacional)</a:t>
            </a:r>
          </a:p>
          <a:p>
            <a:pPr algn="just">
              <a:buFont typeface="Arial" pitchFamily="34" charset="0"/>
              <a:buChar char="•"/>
            </a:pPr>
            <a:r>
              <a:rPr lang="es-ES" sz="1600" dirty="0"/>
              <a:t>Tiene como objetivo recoger información cuantitativa del Evaluador del Recorrido (persona con Discapacidad Intelectual</a:t>
            </a:r>
            <a:r>
              <a:rPr lang="es-ES" sz="1600" dirty="0" smtClean="0"/>
              <a:t>)</a:t>
            </a:r>
            <a:endParaRPr lang="es-ES" sz="1600" dirty="0"/>
          </a:p>
        </p:txBody>
      </p:sp>
      <p:sp>
        <p:nvSpPr>
          <p:cNvPr id="13" name="12 Rectángulo redondeado"/>
          <p:cNvSpPr/>
          <p:nvPr/>
        </p:nvSpPr>
        <p:spPr>
          <a:xfrm>
            <a:off x="3995936" y="2060848"/>
            <a:ext cx="4896544" cy="3717032"/>
          </a:xfrm>
          <a:prstGeom prst="roundRect">
            <a:avLst/>
          </a:prstGeom>
          <a:solidFill>
            <a:srgbClr val="2D93E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b="1" dirty="0"/>
              <a:t>Registro Cualitativo de la Respuesta del Evaluador del </a:t>
            </a:r>
            <a:r>
              <a:rPr lang="es-ES" b="1" dirty="0" smtClean="0"/>
              <a:t>Recorrido</a:t>
            </a:r>
          </a:p>
          <a:p>
            <a:pPr algn="ctr"/>
            <a:endParaRPr lang="es-ES" b="1" dirty="0"/>
          </a:p>
          <a:p>
            <a:pPr algn="just">
              <a:buFont typeface="Arial" pitchFamily="34" charset="0"/>
              <a:buChar char="•"/>
            </a:pPr>
            <a:r>
              <a:rPr lang="es-ES" sz="1600" b="1" dirty="0"/>
              <a:t> </a:t>
            </a:r>
            <a:r>
              <a:rPr lang="es-ES" sz="1600" dirty="0"/>
              <a:t>Cumplimentado por la persona de apoyo 2 (Alumno de Magisterio o Terapia Ocupacional)</a:t>
            </a:r>
          </a:p>
          <a:p>
            <a:pPr algn="just">
              <a:buFont typeface="Arial" pitchFamily="34" charset="0"/>
              <a:buChar char="•"/>
            </a:pPr>
            <a:r>
              <a:rPr lang="es-ES" sz="1600" dirty="0"/>
              <a:t>Tiene como objetivo recoger información cualitativa del Evaluador del Recorrido (persona </a:t>
            </a:r>
            <a:r>
              <a:rPr lang="es-ES" sz="1600" dirty="0" smtClean="0"/>
              <a:t>con</a:t>
            </a:r>
            <a:endParaRPr lang="es-ES" sz="1600" dirty="0"/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04248" y="0"/>
            <a:ext cx="2339752" cy="565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827584" y="116632"/>
            <a:ext cx="7467600" cy="1129606"/>
          </a:xfrm>
          <a:prstGeom prst="rect">
            <a:avLst/>
          </a:prstGeom>
        </p:spPr>
        <p:txBody>
          <a:bodyPr vert="horz" anchor="b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s-ES" sz="4800" b="1" u="sng" cap="small" dirty="0">
                <a:solidFill>
                  <a:srgbClr val="7CCA62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RESULTADOS</a:t>
            </a:r>
          </a:p>
          <a:p>
            <a:pPr algn="ctr">
              <a:spcBef>
                <a:spcPct val="0"/>
              </a:spcBef>
              <a:defRPr/>
            </a:pPr>
            <a:r>
              <a:rPr lang="es-ES" sz="3000" b="1" cap="small" dirty="0">
                <a:solidFill>
                  <a:srgbClr val="7CCA62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Investigación científica</a:t>
            </a:r>
          </a:p>
        </p:txBody>
      </p:sp>
      <p:sp>
        <p:nvSpPr>
          <p:cNvPr id="6" name="5 Flecha derecha"/>
          <p:cNvSpPr/>
          <p:nvPr/>
        </p:nvSpPr>
        <p:spPr>
          <a:xfrm>
            <a:off x="3419872" y="2852936"/>
            <a:ext cx="2088232" cy="13681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6 Rectángulo redondeado"/>
          <p:cNvSpPr/>
          <p:nvPr/>
        </p:nvSpPr>
        <p:spPr>
          <a:xfrm>
            <a:off x="323528" y="1340768"/>
            <a:ext cx="2880320" cy="482453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S" dirty="0"/>
              <a:t>Información de todos los indicadores (Tanto de evaluaciones PRE como POST) de cada uno de los grupos de evaluación en dos valores:</a:t>
            </a:r>
          </a:p>
          <a:p>
            <a:pPr lvl="1" algn="just">
              <a:buFont typeface="Arial" pitchFamily="34" charset="0"/>
              <a:buChar char="•"/>
            </a:pPr>
            <a:r>
              <a:rPr lang="es-ES" sz="1600" dirty="0"/>
              <a:t>Valor Presencia</a:t>
            </a:r>
            <a:r>
              <a:rPr lang="es-ES" dirty="0"/>
              <a:t>:</a:t>
            </a:r>
            <a:r>
              <a:rPr lang="es-ES" sz="1600" dirty="0"/>
              <a:t> </a:t>
            </a:r>
            <a:r>
              <a:rPr lang="es-ES" sz="1600" dirty="0" smtClean="0"/>
              <a:t>informa </a:t>
            </a:r>
            <a:r>
              <a:rPr lang="es-ES" sz="1600" dirty="0"/>
              <a:t>si un indicador está presente en el diseño del edificio</a:t>
            </a:r>
          </a:p>
          <a:p>
            <a:pPr lvl="1" algn="just">
              <a:buFont typeface="Arial" pitchFamily="34" charset="0"/>
              <a:buChar char="•"/>
            </a:pPr>
            <a:r>
              <a:rPr lang="es-ES" sz="1600" dirty="0"/>
              <a:t>Valor Función: </a:t>
            </a:r>
            <a:r>
              <a:rPr lang="es-ES" sz="1600" dirty="0" smtClean="0"/>
              <a:t>informa </a:t>
            </a:r>
            <a:r>
              <a:rPr lang="es-ES" sz="1600" dirty="0"/>
              <a:t>si ese elemento de diseño cumple la función de orientar</a:t>
            </a:r>
            <a:endParaRPr lang="es-ES" dirty="0"/>
          </a:p>
        </p:txBody>
      </p:sp>
      <p:sp>
        <p:nvSpPr>
          <p:cNvPr id="8" name="7 Rectángulo redondeado"/>
          <p:cNvSpPr/>
          <p:nvPr/>
        </p:nvSpPr>
        <p:spPr>
          <a:xfrm>
            <a:off x="5580112" y="1340768"/>
            <a:ext cx="2880320" cy="482453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S" dirty="0" smtClean="0"/>
              <a:t>Se obtiene un </a:t>
            </a:r>
            <a:r>
              <a:rPr lang="es-ES" dirty="0"/>
              <a:t>único valor global de cada uno de los indicadores para cada edificio</a:t>
            </a:r>
          </a:p>
          <a:p>
            <a:pPr algn="just"/>
            <a:endParaRPr lang="es-ES" dirty="0"/>
          </a:p>
          <a:p>
            <a:pPr lvl="1" algn="just">
              <a:buFont typeface="Arial" pitchFamily="34" charset="0"/>
              <a:buChar char="•"/>
            </a:pPr>
            <a:r>
              <a:rPr lang="es-ES" sz="1600" dirty="0"/>
              <a:t>PRE: Situación del edificio antes de los ajustes</a:t>
            </a:r>
          </a:p>
          <a:p>
            <a:pPr lvl="1" algn="just">
              <a:buFont typeface="Arial" pitchFamily="34" charset="0"/>
              <a:buChar char="•"/>
            </a:pPr>
            <a:r>
              <a:rPr lang="es-ES" sz="1600" dirty="0"/>
              <a:t>POST: Situación del edificio tras los ajustes derivados de las evaluaciones pre</a:t>
            </a: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04248" y="0"/>
            <a:ext cx="2339752" cy="565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Concurrencia">
  <a:themeElements>
    <a:clrScheme name="Concurrencia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urrencia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urrencia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Concurrencia">
  <a:themeElements>
    <a:clrScheme name="Concurrencia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urrencia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urrencia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oncurrencia">
  <a:themeElements>
    <a:clrScheme name="Concurrencia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urrencia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urrencia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Concurrencia">
  <a:themeElements>
    <a:clrScheme name="Concurrencia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urrencia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urrencia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Concurrencia">
  <a:themeElements>
    <a:clrScheme name="Concurrencia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urrencia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urrencia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Concurrencia">
  <a:themeElements>
    <a:clrScheme name="Concurrencia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urrencia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urrencia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Mirador">
  <a:themeElements>
    <a:clrScheme name="Fluj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Mirador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Mirador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Concurrencia">
  <a:themeElements>
    <a:clrScheme name="Concurrencia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urrencia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urrencia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Mirador">
  <a:themeElements>
    <a:clrScheme name="Fluj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Mirador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Mirador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528</TotalTime>
  <Words>1038</Words>
  <Application>Microsoft Office PowerPoint</Application>
  <PresentationFormat>Presentación en pantalla (4:3)</PresentationFormat>
  <Paragraphs>162</Paragraphs>
  <Slides>27</Slides>
  <Notes>3</Notes>
  <HiddenSlides>0</HiddenSlides>
  <MMClips>0</MMClips>
  <ScaleCrop>false</ScaleCrop>
  <HeadingPairs>
    <vt:vector size="4" baseType="variant">
      <vt:variant>
        <vt:lpstr>Tema</vt:lpstr>
      </vt:variant>
      <vt:variant>
        <vt:i4>10</vt:i4>
      </vt:variant>
      <vt:variant>
        <vt:lpstr>Títulos de diapositiva</vt:lpstr>
      </vt:variant>
      <vt:variant>
        <vt:i4>27</vt:i4>
      </vt:variant>
    </vt:vector>
  </HeadingPairs>
  <TitlesOfParts>
    <vt:vector size="37" baseType="lpstr">
      <vt:lpstr>Concurrencia</vt:lpstr>
      <vt:lpstr>2_Concurrencia</vt:lpstr>
      <vt:lpstr>1_Concurrencia</vt:lpstr>
      <vt:lpstr>3_Concurrencia</vt:lpstr>
      <vt:lpstr>4_Concurrencia</vt:lpstr>
      <vt:lpstr>5_Concurrencia</vt:lpstr>
      <vt:lpstr>Mirador</vt:lpstr>
      <vt:lpstr>6_Concurrencia</vt:lpstr>
      <vt:lpstr>1_Mirador</vt:lpstr>
      <vt:lpstr>Tema de Office</vt:lpstr>
      <vt:lpstr>Diapositiva 1</vt:lpstr>
      <vt:lpstr>INTRODUCCIÓN</vt:lpstr>
      <vt:lpstr>PRESENTACIÓN</vt:lpstr>
      <vt:lpstr>ORIGEN:MODELO DE DISEÑO</vt:lpstr>
      <vt:lpstr>Y ASÍ SE LLEGA A ESPACIO FÁCIL</vt:lpstr>
      <vt:lpstr>Diapositiva 6</vt:lpstr>
      <vt:lpstr>Diapositiva 7</vt:lpstr>
      <vt:lpstr>Diapositiva 8</vt:lpstr>
      <vt:lpstr>Diapositiva 9</vt:lpstr>
      <vt:lpstr>Diapositiva 10</vt:lpstr>
      <vt:lpstr>Diapositiva 11</vt:lpstr>
      <vt:lpstr>BREVE RECORRIDO:   LOS INDICADORES DEL MODELO</vt:lpstr>
      <vt:lpstr>MODELO DE DISEÑO</vt:lpstr>
      <vt:lpstr>Diapositiva 14</vt:lpstr>
      <vt:lpstr>RECONOCIMIENTO DEL EDIFICIO</vt:lpstr>
      <vt:lpstr>IDENTIFICIÓN  DEL   ACCESO PRINCIPAL </vt:lpstr>
      <vt:lpstr>IDENTIFICIÓN  DEL  ACCESO PRINCIPAL</vt:lpstr>
      <vt:lpstr>ORGANIZACIÓN FUNCIONAL</vt:lpstr>
      <vt:lpstr>NODOS  CENTRO FOCAL DE ACCESO</vt:lpstr>
      <vt:lpstr>CENTROS FOCALES EN SECUENCIA</vt:lpstr>
      <vt:lpstr>CIRCUITOS ACCESIBLES CON UMBRALES</vt:lpstr>
      <vt:lpstr>CIRCUITOS ACCESIBLES CON GUÍAS  DE  CONTINUIDAD</vt:lpstr>
      <vt:lpstr>CIRCUITOS ACCESIBLES CON CONTRASTES. FORMAS - FUNCIONES</vt:lpstr>
      <vt:lpstr>REFERENCIAS MULTIMODALES</vt:lpstr>
      <vt:lpstr>ORIGEN-DESTINO -ORIGEN</vt:lpstr>
      <vt:lpstr>EDIFICIO CON AJUSTES: ACCESIBLE </vt:lpstr>
      <vt:lpstr>FINALES DE 2017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Betty</dc:creator>
  <cp:lastModifiedBy>jpineda</cp:lastModifiedBy>
  <cp:revision>107</cp:revision>
  <dcterms:created xsi:type="dcterms:W3CDTF">2017-11-02T13:47:30Z</dcterms:created>
  <dcterms:modified xsi:type="dcterms:W3CDTF">2017-11-28T10:49:36Z</dcterms:modified>
</cp:coreProperties>
</file>